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69" r:id="rId3"/>
    <p:sldId id="270" r:id="rId4"/>
    <p:sldId id="271" r:id="rId5"/>
    <p:sldId id="27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127" autoAdjust="0"/>
  </p:normalViewPr>
  <p:slideViewPr>
    <p:cSldViewPr>
      <p:cViewPr varScale="1">
        <p:scale>
          <a:sx n="61" d="100"/>
          <a:sy n="61" d="100"/>
        </p:scale>
        <p:origin x="165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133552-AEE7-4505-BCD9-27D76FF9DDBD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DA0203-02C3-423B-B6B7-6882E050B0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901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A0203-02C3-423B-B6B7-6882E050B0E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945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A0203-02C3-423B-B6B7-6882E050B0E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128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A0203-02C3-423B-B6B7-6882E050B0E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68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A0203-02C3-423B-B6B7-6882E050B0E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763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33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63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55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621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592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43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365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519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984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740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920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5AB2-EF34-4CD4-A958-3942E2461DBA}" type="datetimeFigureOut">
              <a:rPr lang="en-GB" smtClean="0"/>
              <a:t>25/06/2019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BF01D-DFC3-48F1-A2A9-3EA9F3027C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880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220" y="260648"/>
            <a:ext cx="1240991" cy="128418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6516216" y="3284984"/>
            <a:ext cx="2591110" cy="3368302"/>
            <a:chOff x="7629236" y="4581128"/>
            <a:chExt cx="1211518" cy="1574908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82" t="12205" r="54844" b="18049"/>
            <a:stretch/>
          </p:blipFill>
          <p:spPr>
            <a:xfrm>
              <a:off x="7757655" y="4581128"/>
              <a:ext cx="918801" cy="94643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74" t="12205" r="8297" b="52922"/>
            <a:stretch/>
          </p:blipFill>
          <p:spPr>
            <a:xfrm>
              <a:off x="7629236" y="5373216"/>
              <a:ext cx="1119228" cy="47321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74" t="47432" r="8297" b="30106"/>
            <a:stretch/>
          </p:blipFill>
          <p:spPr>
            <a:xfrm>
              <a:off x="7721526" y="5851236"/>
              <a:ext cx="1119228" cy="304800"/>
            </a:xfrm>
            <a:prstGeom prst="rect">
              <a:avLst/>
            </a:prstGeom>
          </p:spPr>
        </p:pic>
      </p:grpSp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67544" y="167725"/>
            <a:ext cx="6197168" cy="1470025"/>
          </a:xfrm>
        </p:spPr>
        <p:txBody>
          <a:bodyPr>
            <a:normAutofit/>
          </a:bodyPr>
          <a:lstStyle/>
          <a:p>
            <a:pPr algn="l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Victim Lincs</a:t>
            </a:r>
            <a:endParaRPr lang="en-GB" sz="40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11559" y="1844824"/>
            <a:ext cx="5976665" cy="178457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Victim Lincs is the ‘in-house’ service put in place by the PCC to provide victims with information, advice and support;  including referral to specialist services.</a:t>
            </a:r>
          </a:p>
          <a:p>
            <a:pPr algn="l">
              <a:lnSpc>
                <a:spcPct val="170000"/>
              </a:lnSpc>
            </a:pPr>
            <a:endParaRPr lang="en-GB" sz="16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70000"/>
              </a:lnSpc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Victim Lincs is the first point of contact in most cases for victims of crime.</a:t>
            </a:r>
          </a:p>
          <a:p>
            <a:pPr algn="l">
              <a:lnSpc>
                <a:spcPct val="170000"/>
              </a:lnSpc>
            </a:pPr>
            <a:endParaRPr lang="en-GB" sz="1600" dirty="0" smtClean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70000"/>
              </a:lnSpc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 is available whether the victim chooses to report the crime to the police or not and regardless of when or where the crime took place.</a:t>
            </a:r>
            <a:endParaRPr lang="en-GB" sz="16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43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563" y="260648"/>
            <a:ext cx="1240991" cy="1284181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516216" y="3284984"/>
            <a:ext cx="2591110" cy="3368302"/>
            <a:chOff x="7629236" y="4581128"/>
            <a:chExt cx="1211518" cy="157490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82" t="12205" r="54844" b="18049"/>
            <a:stretch/>
          </p:blipFill>
          <p:spPr>
            <a:xfrm>
              <a:off x="7757655" y="4581128"/>
              <a:ext cx="918801" cy="94643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74" t="12205" r="8297" b="52922"/>
            <a:stretch/>
          </p:blipFill>
          <p:spPr>
            <a:xfrm>
              <a:off x="7629236" y="5373216"/>
              <a:ext cx="1119228" cy="47321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74" t="47432" r="8297" b="30106"/>
            <a:stretch/>
          </p:blipFill>
          <p:spPr>
            <a:xfrm>
              <a:off x="7721526" y="5851236"/>
              <a:ext cx="1119228" cy="304800"/>
            </a:xfrm>
            <a:prstGeom prst="rect">
              <a:avLst/>
            </a:prstGeom>
          </p:spPr>
        </p:pic>
      </p:grp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467544" y="230783"/>
            <a:ext cx="6197168" cy="1470025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 reporting a crime to the police…</a:t>
            </a:r>
            <a:endParaRPr lang="en-GB" sz="36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11560" y="1844824"/>
            <a:ext cx="5747917" cy="178457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case officer will contact the victim within 2 working days of the incident being reported.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They will provide key information on the case (crime reference number, officer in case details, etc.)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They will deal with any queries or concerns that the victim has, as well as providing practical advice and information if required.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needs assessment will be carried out and an onward referral to specialist support will be made if appropriate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Victim Lincs will ensure that the victim is kept up to date (in accordance with code of practice for victims)</a:t>
            </a:r>
            <a:endParaRPr lang="en-GB" sz="14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25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563" y="260648"/>
            <a:ext cx="1240991" cy="1284181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7498233" y="4840840"/>
            <a:ext cx="1394247" cy="1812445"/>
            <a:chOff x="7629236" y="4581128"/>
            <a:chExt cx="1211518" cy="157490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82" t="12205" r="54844" b="18049"/>
            <a:stretch/>
          </p:blipFill>
          <p:spPr>
            <a:xfrm>
              <a:off x="7757655" y="4581128"/>
              <a:ext cx="918801" cy="946435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74" t="12205" r="8297" b="52922"/>
            <a:stretch/>
          </p:blipFill>
          <p:spPr>
            <a:xfrm>
              <a:off x="7629236" y="5373216"/>
              <a:ext cx="1119228" cy="47321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74" t="47432" r="8297" b="30106"/>
            <a:stretch/>
          </p:blipFill>
          <p:spPr>
            <a:xfrm>
              <a:off x="7721526" y="5851236"/>
              <a:ext cx="1119228" cy="304800"/>
            </a:xfrm>
            <a:prstGeom prst="rect">
              <a:avLst/>
            </a:prstGeom>
          </p:spPr>
        </p:pic>
      </p:grpSp>
      <p:sp>
        <p:nvSpPr>
          <p:cNvPr id="8" name="Title 1"/>
          <p:cNvSpPr txBox="1">
            <a:spLocks/>
          </p:cNvSpPr>
          <p:nvPr/>
        </p:nvSpPr>
        <p:spPr>
          <a:xfrm>
            <a:off x="516483" y="476672"/>
            <a:ext cx="6719813" cy="308071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Support is available to anybody that has been the victim of crime: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Whether they choose to report the crime to the police or not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Regardless of when or where the crime took place</a:t>
            </a:r>
          </a:p>
          <a:p>
            <a:pPr algn="l">
              <a:lnSpc>
                <a:spcPct val="170000"/>
              </a:lnSpc>
            </a:pPr>
            <a:endParaRPr lang="en-GB" sz="16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70000"/>
              </a:lnSpc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 means that victims can self-refer and contact Victim </a:t>
            </a:r>
            <a:r>
              <a:rPr lang="en-GB" sz="1600" dirty="0" err="1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Lincs</a:t>
            </a: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direct, even if they choose not to involve the police</a:t>
            </a:r>
          </a:p>
          <a:p>
            <a:pPr algn="l">
              <a:lnSpc>
                <a:spcPct val="170000"/>
              </a:lnSpc>
            </a:pPr>
            <a:endParaRPr lang="en-GB" sz="1600" dirty="0" smtClean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70000"/>
              </a:lnSpc>
            </a:pPr>
            <a:r>
              <a:rPr lang="en-GB" sz="1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case officer will 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</a:t>
            </a: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ffer practical advice and guidance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Carry out a needs assessment and refer on to specialist support if necessary</a:t>
            </a:r>
          </a:p>
          <a:p>
            <a:pPr marL="285750" indent="-28575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Signpost to other support/advice services (including national helplines) as appropriate</a:t>
            </a:r>
          </a:p>
        </p:txBody>
      </p:sp>
    </p:spTree>
    <p:extLst>
      <p:ext uri="{BB962C8B-B14F-4D97-AF65-F5344CB8AC3E}">
        <p14:creationId xmlns:p14="http://schemas.microsoft.com/office/powerpoint/2010/main" val="47607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95160">
            <a:off x="635366" y="593793"/>
            <a:ext cx="4119367" cy="57100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4558">
            <a:off x="4799875" y="884104"/>
            <a:ext cx="3813819" cy="53977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25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563" y="260648"/>
            <a:ext cx="1240991" cy="1284181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959391" y="3712618"/>
            <a:ext cx="2159062" cy="2806663"/>
            <a:chOff x="7629236" y="4581128"/>
            <a:chExt cx="1211518" cy="157490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82" t="12205" r="54844" b="18049"/>
            <a:stretch/>
          </p:blipFill>
          <p:spPr>
            <a:xfrm>
              <a:off x="7757655" y="4581128"/>
              <a:ext cx="918801" cy="94643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74" t="12205" r="8297" b="52922"/>
            <a:stretch/>
          </p:blipFill>
          <p:spPr>
            <a:xfrm>
              <a:off x="7629236" y="5373216"/>
              <a:ext cx="1119228" cy="47321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74" t="47432" r="8297" b="30106"/>
            <a:stretch/>
          </p:blipFill>
          <p:spPr>
            <a:xfrm>
              <a:off x="7721526" y="5851236"/>
              <a:ext cx="1119228" cy="304800"/>
            </a:xfrm>
            <a:prstGeom prst="rect">
              <a:avLst/>
            </a:prstGeom>
          </p:spPr>
        </p:pic>
      </p:grp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72463" y="548680"/>
            <a:ext cx="6197168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GB" sz="50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Contact Victim </a:t>
            </a:r>
            <a:r>
              <a:rPr lang="en-GB" sz="5000" dirty="0" err="1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Lincs</a:t>
            </a:r>
            <a:endParaRPr lang="en-GB" sz="5000" dirty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72463" y="2204864"/>
            <a:ext cx="7531357" cy="277780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GB" sz="2600" b="1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01522 947510</a:t>
            </a:r>
          </a:p>
          <a:p>
            <a:pPr algn="l">
              <a:lnSpc>
                <a:spcPct val="150000"/>
              </a:lnSpc>
            </a:pP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victim@lincs.pnn.police.uk</a:t>
            </a:r>
          </a:p>
          <a:p>
            <a:pPr algn="l">
              <a:lnSpc>
                <a:spcPct val="150000"/>
              </a:lnSpc>
            </a:pP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Monday – Friday 8am – 4pm</a:t>
            </a:r>
          </a:p>
          <a:p>
            <a:pPr algn="l">
              <a:lnSpc>
                <a:spcPct val="150000"/>
              </a:lnSpc>
            </a:pPr>
            <a:endParaRPr lang="en-GB" sz="2600" dirty="0" smtClean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@VictimLincs</a:t>
            </a:r>
          </a:p>
          <a:p>
            <a:pPr algn="l">
              <a:lnSpc>
                <a:spcPct val="150000"/>
              </a:lnSpc>
            </a:pPr>
            <a:endParaRPr lang="en-GB" sz="2600" dirty="0" smtClean="0">
              <a:solidFill>
                <a:schemeClr val="accent1">
                  <a:lumMod val="50000"/>
                </a:schemeClr>
              </a:solidFill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50000"/>
              </a:lnSpc>
            </a:pP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Website coming soon!</a:t>
            </a:r>
          </a:p>
        </p:txBody>
      </p:sp>
    </p:spTree>
    <p:extLst>
      <p:ext uri="{BB962C8B-B14F-4D97-AF65-F5344CB8AC3E}">
        <p14:creationId xmlns:p14="http://schemas.microsoft.com/office/powerpoint/2010/main" val="366757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1036</TotalTime>
  <Words>296</Words>
  <Application>Microsoft Office PowerPoint</Application>
  <PresentationFormat>On-screen Show (4:3)</PresentationFormat>
  <Paragraphs>34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Tahoma</vt:lpstr>
      <vt:lpstr>Office Theme</vt:lpstr>
      <vt:lpstr>Victim Lincs</vt:lpstr>
      <vt:lpstr>After reporting a crime to the police…</vt:lpstr>
      <vt:lpstr>PowerPoint Presentation</vt:lpstr>
      <vt:lpstr>PowerPoint Presentation</vt:lpstr>
      <vt:lpstr>Contact Victim Lincs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Support and information for Victims of Crime in Lincolnshire</dc:title>
  <dc:creator>French, Emma</dc:creator>
  <cp:lastModifiedBy>Keith Leader</cp:lastModifiedBy>
  <cp:revision>70</cp:revision>
  <dcterms:created xsi:type="dcterms:W3CDTF">2019-05-16T07:35:57Z</dcterms:created>
  <dcterms:modified xsi:type="dcterms:W3CDTF">2019-06-25T09:15:54Z</dcterms:modified>
</cp:coreProperties>
</file>