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8" r:id="rId7"/>
    <p:sldId id="269" r:id="rId8"/>
    <p:sldId id="270" r:id="rId9"/>
  </p:sldIdLst>
  <p:sldSz cx="12192000" cy="6858000"/>
  <p:notesSz cx="12192000" cy="685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756" y="6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890422" y="2382773"/>
            <a:ext cx="10411155" cy="25806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3/29/2021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800" b="0" i="0" u="heavy">
                <a:solidFill>
                  <a:srgbClr val="008000"/>
                </a:solidFill>
                <a:latin typeface="Comic Sans MS"/>
                <a:cs typeface="Comic Sans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3/29/2021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800" b="0" i="0" u="heavy">
                <a:solidFill>
                  <a:srgbClr val="008000"/>
                </a:solidFill>
                <a:latin typeface="Comic Sans MS"/>
                <a:cs typeface="Comic Sans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3/29/2021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800" b="0" i="0" u="heavy">
                <a:solidFill>
                  <a:srgbClr val="008000"/>
                </a:solidFill>
                <a:latin typeface="Comic Sans MS"/>
                <a:cs typeface="Comic Sans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3/29/2021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3/29/2021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393698" y="73863"/>
            <a:ext cx="9404603" cy="75755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800" b="0" i="0" u="heavy">
                <a:solidFill>
                  <a:srgbClr val="008000"/>
                </a:solidFill>
                <a:latin typeface="Comic Sans MS"/>
                <a:cs typeface="Comic Sans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58851" y="1498275"/>
            <a:ext cx="11474297" cy="36849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3/29/2021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cid:27453D41-2643-4B04-B573-3F50A3C7F737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cid:27453D41-2643-4B04-B573-3F50A3C7F737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cid:27453D41-2643-4B04-B573-3F50A3C7F737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cid:27453D41-2643-4B04-B573-3F50A3C7F737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cid:27453D41-2643-4B04-B573-3F50A3C7F737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cid:27453D41-2643-4B04-B573-3F50A3C7F737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cid:27453D41-2643-4B04-B573-3F50A3C7F737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cid:27453D41-2643-4B04-B573-3F50A3C7F737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890422" y="2382773"/>
            <a:ext cx="10332085" cy="247247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26695" algn="ctr">
              <a:lnSpc>
                <a:spcPct val="100000"/>
              </a:lnSpc>
              <a:spcBef>
                <a:spcPts val="100"/>
              </a:spcBef>
            </a:pPr>
            <a:r>
              <a:rPr lang="en-GB" sz="5400" spc="-5" dirty="0" smtClean="0">
                <a:solidFill>
                  <a:srgbClr val="008000"/>
                </a:solidFill>
                <a:latin typeface="Comic Sans MS"/>
                <a:cs typeface="Comic Sans MS"/>
              </a:rPr>
              <a:t>Great </a:t>
            </a:r>
            <a:r>
              <a:rPr lang="en-GB" sz="5400" spc="-5" dirty="0" err="1" smtClean="0">
                <a:solidFill>
                  <a:srgbClr val="008000"/>
                </a:solidFill>
                <a:latin typeface="Comic Sans MS"/>
                <a:cs typeface="Comic Sans MS"/>
              </a:rPr>
              <a:t>Ponton</a:t>
            </a:r>
            <a:r>
              <a:rPr sz="5400" spc="-10" dirty="0" smtClean="0">
                <a:solidFill>
                  <a:srgbClr val="008000"/>
                </a:solidFill>
                <a:latin typeface="Comic Sans MS"/>
                <a:cs typeface="Comic Sans MS"/>
              </a:rPr>
              <a:t> </a:t>
            </a:r>
            <a:r>
              <a:rPr sz="5400" dirty="0">
                <a:solidFill>
                  <a:srgbClr val="008000"/>
                </a:solidFill>
                <a:latin typeface="Comic Sans MS"/>
                <a:cs typeface="Comic Sans MS"/>
              </a:rPr>
              <a:t>Primary</a:t>
            </a:r>
            <a:r>
              <a:rPr sz="5400" spc="-5" dirty="0">
                <a:solidFill>
                  <a:srgbClr val="008000"/>
                </a:solidFill>
                <a:latin typeface="Comic Sans MS"/>
                <a:cs typeface="Comic Sans MS"/>
              </a:rPr>
              <a:t> School</a:t>
            </a:r>
            <a:endParaRPr sz="5400" dirty="0">
              <a:latin typeface="Comic Sans MS"/>
              <a:cs typeface="Comic Sans MS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5100" dirty="0">
              <a:latin typeface="Comic Sans MS"/>
              <a:cs typeface="Comic Sans MS"/>
            </a:endParaRPr>
          </a:p>
          <a:p>
            <a:pPr marL="12700">
              <a:lnSpc>
                <a:spcPct val="100000"/>
              </a:lnSpc>
            </a:pPr>
            <a:r>
              <a:rPr sz="5400" spc="-5" dirty="0">
                <a:latin typeface="Comic Sans MS"/>
                <a:cs typeface="Comic Sans MS"/>
              </a:rPr>
              <a:t>Relationships</a:t>
            </a:r>
            <a:r>
              <a:rPr sz="5400" spc="-40" dirty="0">
                <a:latin typeface="Comic Sans MS"/>
                <a:cs typeface="Comic Sans MS"/>
              </a:rPr>
              <a:t> </a:t>
            </a:r>
            <a:r>
              <a:rPr sz="5400" dirty="0">
                <a:latin typeface="Comic Sans MS"/>
                <a:cs typeface="Comic Sans MS"/>
              </a:rPr>
              <a:t>and</a:t>
            </a:r>
            <a:r>
              <a:rPr sz="5400" spc="-15" dirty="0">
                <a:latin typeface="Comic Sans MS"/>
                <a:cs typeface="Comic Sans MS"/>
              </a:rPr>
              <a:t> </a:t>
            </a:r>
            <a:r>
              <a:rPr sz="5400" spc="-5" dirty="0">
                <a:latin typeface="Comic Sans MS"/>
                <a:cs typeface="Comic Sans MS"/>
              </a:rPr>
              <a:t>Sex</a:t>
            </a:r>
            <a:r>
              <a:rPr sz="5400" spc="-20" dirty="0">
                <a:latin typeface="Comic Sans MS"/>
                <a:cs typeface="Comic Sans MS"/>
              </a:rPr>
              <a:t> </a:t>
            </a:r>
            <a:r>
              <a:rPr sz="5400" spc="-5" dirty="0">
                <a:latin typeface="Comic Sans MS"/>
                <a:cs typeface="Comic Sans MS"/>
              </a:rPr>
              <a:t>Education</a:t>
            </a:r>
            <a:endParaRPr sz="5400" dirty="0">
              <a:latin typeface="Comic Sans MS"/>
              <a:cs typeface="Comic Sans MS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747773" y="5267350"/>
            <a:ext cx="851725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824604" algn="l"/>
              </a:tabLst>
            </a:pPr>
            <a:r>
              <a:rPr sz="3600" i="1" dirty="0">
                <a:latin typeface="Comic Sans MS"/>
                <a:cs typeface="Comic Sans MS"/>
              </a:rPr>
              <a:t>Consultation </a:t>
            </a:r>
            <a:r>
              <a:rPr sz="3600" i="1" spc="-5" dirty="0">
                <a:latin typeface="Comic Sans MS"/>
                <a:cs typeface="Comic Sans MS"/>
              </a:rPr>
              <a:t>with	</a:t>
            </a:r>
            <a:r>
              <a:rPr sz="3600" i="1" dirty="0">
                <a:latin typeface="Comic Sans MS"/>
                <a:cs typeface="Comic Sans MS"/>
              </a:rPr>
              <a:t>our</a:t>
            </a:r>
            <a:r>
              <a:rPr sz="3600" i="1" spc="-45" dirty="0">
                <a:latin typeface="Comic Sans MS"/>
                <a:cs typeface="Comic Sans MS"/>
              </a:rPr>
              <a:t> </a:t>
            </a:r>
            <a:r>
              <a:rPr sz="3600" i="1" spc="-5" dirty="0">
                <a:latin typeface="Comic Sans MS"/>
                <a:cs typeface="Comic Sans MS"/>
              </a:rPr>
              <a:t>School</a:t>
            </a:r>
            <a:r>
              <a:rPr sz="3600" i="1" spc="-45" dirty="0">
                <a:latin typeface="Comic Sans MS"/>
                <a:cs typeface="Comic Sans MS"/>
              </a:rPr>
              <a:t> </a:t>
            </a:r>
            <a:r>
              <a:rPr sz="3600" i="1" dirty="0">
                <a:latin typeface="Comic Sans MS"/>
                <a:cs typeface="Comic Sans MS"/>
              </a:rPr>
              <a:t>Community</a:t>
            </a:r>
            <a:endParaRPr sz="3600">
              <a:latin typeface="Comic Sans MS"/>
              <a:cs typeface="Comic Sans MS"/>
            </a:endParaRPr>
          </a:p>
        </p:txBody>
      </p:sp>
      <p:pic>
        <p:nvPicPr>
          <p:cNvPr id="6" name="Picture 5" descr="cid:27453D41-2643-4B04-B573-3F50A3C7F737"/>
          <p:cNvPicPr/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53600" y="469476"/>
            <a:ext cx="1905000" cy="1876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 descr="cid:27453D41-2643-4B04-B573-3F50A3C7F737"/>
          <p:cNvPicPr/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506348"/>
            <a:ext cx="1905000" cy="18764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73660">
              <a:lnSpc>
                <a:spcPct val="100000"/>
              </a:lnSpc>
              <a:spcBef>
                <a:spcPts val="100"/>
              </a:spcBef>
            </a:pPr>
            <a:r>
              <a:rPr dirty="0"/>
              <a:t>Why</a:t>
            </a:r>
            <a:r>
              <a:rPr spc="-10" dirty="0"/>
              <a:t> </a:t>
            </a:r>
            <a:r>
              <a:rPr spc="-5" dirty="0"/>
              <a:t>is</a:t>
            </a:r>
            <a:r>
              <a:rPr spc="-15" dirty="0"/>
              <a:t> </a:t>
            </a:r>
            <a:r>
              <a:rPr spc="-5" dirty="0"/>
              <a:t>the</a:t>
            </a:r>
            <a:r>
              <a:rPr spc="-30" dirty="0"/>
              <a:t> </a:t>
            </a:r>
            <a:r>
              <a:rPr dirty="0"/>
              <a:t>Curriculum</a:t>
            </a:r>
            <a:r>
              <a:rPr spc="10" dirty="0"/>
              <a:t> </a:t>
            </a:r>
            <a:r>
              <a:rPr spc="-5" dirty="0"/>
              <a:t>Changing?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358851" y="1498275"/>
            <a:ext cx="10914380" cy="3684904"/>
          </a:xfrm>
          <a:prstGeom prst="rect">
            <a:avLst/>
          </a:prstGeom>
        </p:spPr>
        <p:txBody>
          <a:bodyPr vert="horz" wrap="square" lIns="0" tIns="165735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1305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000" dirty="0">
                <a:latin typeface="Comic Sans MS"/>
                <a:cs typeface="Comic Sans MS"/>
              </a:rPr>
              <a:t>Today’s</a:t>
            </a:r>
            <a:r>
              <a:rPr sz="2000" spc="-15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children</a:t>
            </a:r>
            <a:r>
              <a:rPr sz="2000" spc="5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and </a:t>
            </a:r>
            <a:r>
              <a:rPr sz="2000" dirty="0">
                <a:latin typeface="Comic Sans MS"/>
                <a:cs typeface="Comic Sans MS"/>
              </a:rPr>
              <a:t>young</a:t>
            </a:r>
            <a:r>
              <a:rPr sz="2000" spc="-5" dirty="0">
                <a:latin typeface="Comic Sans MS"/>
                <a:cs typeface="Comic Sans MS"/>
              </a:rPr>
              <a:t> </a:t>
            </a:r>
            <a:r>
              <a:rPr sz="2000" dirty="0">
                <a:latin typeface="Comic Sans MS"/>
                <a:cs typeface="Comic Sans MS"/>
              </a:rPr>
              <a:t>people</a:t>
            </a:r>
            <a:r>
              <a:rPr sz="2000" spc="15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are</a:t>
            </a:r>
            <a:r>
              <a:rPr sz="2000" spc="5" dirty="0">
                <a:latin typeface="Comic Sans MS"/>
                <a:cs typeface="Comic Sans MS"/>
              </a:rPr>
              <a:t> </a:t>
            </a:r>
            <a:r>
              <a:rPr sz="2000" dirty="0">
                <a:latin typeface="Comic Sans MS"/>
                <a:cs typeface="Comic Sans MS"/>
              </a:rPr>
              <a:t>growing</a:t>
            </a:r>
            <a:r>
              <a:rPr sz="2000" spc="-5" dirty="0">
                <a:latin typeface="Comic Sans MS"/>
                <a:cs typeface="Comic Sans MS"/>
              </a:rPr>
              <a:t> </a:t>
            </a:r>
            <a:r>
              <a:rPr sz="2000" dirty="0">
                <a:latin typeface="Comic Sans MS"/>
                <a:cs typeface="Comic Sans MS"/>
              </a:rPr>
              <a:t>up</a:t>
            </a:r>
            <a:r>
              <a:rPr sz="2000" spc="5" dirty="0">
                <a:latin typeface="Comic Sans MS"/>
                <a:cs typeface="Comic Sans MS"/>
              </a:rPr>
              <a:t> </a:t>
            </a:r>
            <a:r>
              <a:rPr sz="2000" dirty="0">
                <a:latin typeface="Comic Sans MS"/>
                <a:cs typeface="Comic Sans MS"/>
              </a:rPr>
              <a:t>in</a:t>
            </a:r>
            <a:r>
              <a:rPr sz="2000" spc="-5" dirty="0">
                <a:latin typeface="Comic Sans MS"/>
                <a:cs typeface="Comic Sans MS"/>
              </a:rPr>
              <a:t> an</a:t>
            </a:r>
            <a:r>
              <a:rPr sz="2000" spc="5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increasingly</a:t>
            </a:r>
            <a:r>
              <a:rPr sz="2000" spc="20" dirty="0">
                <a:latin typeface="Comic Sans MS"/>
                <a:cs typeface="Comic Sans MS"/>
              </a:rPr>
              <a:t> </a:t>
            </a:r>
            <a:r>
              <a:rPr sz="2000" dirty="0">
                <a:latin typeface="Comic Sans MS"/>
                <a:cs typeface="Comic Sans MS"/>
              </a:rPr>
              <a:t>complex</a:t>
            </a:r>
            <a:r>
              <a:rPr sz="2000" spc="-15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world and</a:t>
            </a:r>
            <a:endParaRPr sz="2000" dirty="0">
              <a:latin typeface="Comic Sans MS"/>
              <a:cs typeface="Comic Sans MS"/>
            </a:endParaRPr>
          </a:p>
          <a:p>
            <a:pPr marL="355600">
              <a:lnSpc>
                <a:spcPct val="100000"/>
              </a:lnSpc>
              <a:spcBef>
                <a:spcPts val="1200"/>
              </a:spcBef>
            </a:pPr>
            <a:r>
              <a:rPr sz="2000" dirty="0">
                <a:latin typeface="Comic Sans MS"/>
                <a:cs typeface="Comic Sans MS"/>
              </a:rPr>
              <a:t>living</a:t>
            </a:r>
            <a:r>
              <a:rPr sz="2000" spc="-5" dirty="0">
                <a:latin typeface="Comic Sans MS"/>
                <a:cs typeface="Comic Sans MS"/>
              </a:rPr>
              <a:t> their</a:t>
            </a:r>
            <a:r>
              <a:rPr sz="2000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lives</a:t>
            </a:r>
            <a:r>
              <a:rPr sz="2000" spc="5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seamlessly</a:t>
            </a:r>
            <a:r>
              <a:rPr sz="2000" spc="15" dirty="0">
                <a:latin typeface="Comic Sans MS"/>
                <a:cs typeface="Comic Sans MS"/>
              </a:rPr>
              <a:t> </a:t>
            </a:r>
            <a:r>
              <a:rPr sz="2000" dirty="0">
                <a:latin typeface="Comic Sans MS"/>
                <a:cs typeface="Comic Sans MS"/>
              </a:rPr>
              <a:t>on</a:t>
            </a:r>
            <a:r>
              <a:rPr sz="2000" spc="5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and</a:t>
            </a:r>
            <a:r>
              <a:rPr sz="2000" spc="5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offline.</a:t>
            </a:r>
            <a:endParaRPr sz="2000" dirty="0">
              <a:latin typeface="Comic Sans MS"/>
              <a:cs typeface="Comic Sans MS"/>
            </a:endParaRPr>
          </a:p>
          <a:p>
            <a:pPr marL="812800" lvl="1" indent="-342900">
              <a:lnSpc>
                <a:spcPct val="100000"/>
              </a:lnSpc>
              <a:spcBef>
                <a:spcPts val="1200"/>
              </a:spcBef>
              <a:buChar char="-"/>
              <a:tabLst>
                <a:tab pos="812165" algn="l"/>
                <a:tab pos="812800" algn="l"/>
              </a:tabLst>
            </a:pPr>
            <a:r>
              <a:rPr sz="2000" dirty="0">
                <a:latin typeface="Comic Sans MS"/>
                <a:cs typeface="Comic Sans MS"/>
              </a:rPr>
              <a:t>This</a:t>
            </a:r>
            <a:r>
              <a:rPr sz="2000" spc="-10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presents</a:t>
            </a:r>
            <a:r>
              <a:rPr sz="2000" spc="35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many positive</a:t>
            </a:r>
            <a:r>
              <a:rPr sz="2000" spc="10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and</a:t>
            </a:r>
            <a:r>
              <a:rPr sz="2000" spc="10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exciting</a:t>
            </a:r>
            <a:r>
              <a:rPr sz="2000" spc="-10" dirty="0">
                <a:latin typeface="Comic Sans MS"/>
                <a:cs typeface="Comic Sans MS"/>
              </a:rPr>
              <a:t> </a:t>
            </a:r>
            <a:r>
              <a:rPr sz="2000" dirty="0">
                <a:latin typeface="Comic Sans MS"/>
                <a:cs typeface="Comic Sans MS"/>
              </a:rPr>
              <a:t>opportunities,</a:t>
            </a:r>
            <a:r>
              <a:rPr sz="2000" spc="-10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but</a:t>
            </a:r>
            <a:r>
              <a:rPr sz="2000" spc="10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also</a:t>
            </a:r>
            <a:r>
              <a:rPr sz="2000" spc="10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challenges</a:t>
            </a:r>
            <a:r>
              <a:rPr sz="2000" spc="10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and</a:t>
            </a:r>
            <a:r>
              <a:rPr sz="2000" spc="15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risks.</a:t>
            </a:r>
            <a:endParaRPr sz="2000" dirty="0">
              <a:latin typeface="Comic Sans MS"/>
              <a:cs typeface="Comic Sans MS"/>
            </a:endParaRPr>
          </a:p>
          <a:p>
            <a:pPr marL="812800" lvl="1" indent="-342900">
              <a:lnSpc>
                <a:spcPct val="100000"/>
              </a:lnSpc>
              <a:spcBef>
                <a:spcPts val="1200"/>
              </a:spcBef>
              <a:buChar char="-"/>
              <a:tabLst>
                <a:tab pos="812165" algn="l"/>
                <a:tab pos="812800" algn="l"/>
              </a:tabLst>
            </a:pPr>
            <a:r>
              <a:rPr sz="2000" dirty="0">
                <a:latin typeface="Comic Sans MS"/>
                <a:cs typeface="Comic Sans MS"/>
              </a:rPr>
              <a:t>In</a:t>
            </a:r>
            <a:r>
              <a:rPr sz="2000" spc="-10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this</a:t>
            </a:r>
            <a:r>
              <a:rPr sz="2000" spc="-15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environment,</a:t>
            </a:r>
            <a:r>
              <a:rPr sz="2000" spc="5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children</a:t>
            </a:r>
            <a:r>
              <a:rPr sz="2000" spc="5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and</a:t>
            </a:r>
            <a:r>
              <a:rPr sz="2000" dirty="0">
                <a:latin typeface="Comic Sans MS"/>
                <a:cs typeface="Comic Sans MS"/>
              </a:rPr>
              <a:t> young</a:t>
            </a:r>
            <a:r>
              <a:rPr sz="2000" spc="-5" dirty="0">
                <a:latin typeface="Comic Sans MS"/>
                <a:cs typeface="Comic Sans MS"/>
              </a:rPr>
              <a:t> </a:t>
            </a:r>
            <a:r>
              <a:rPr sz="2000" dirty="0">
                <a:latin typeface="Comic Sans MS"/>
                <a:cs typeface="Comic Sans MS"/>
              </a:rPr>
              <a:t>people </a:t>
            </a:r>
            <a:r>
              <a:rPr sz="2000" spc="-5" dirty="0">
                <a:latin typeface="Comic Sans MS"/>
                <a:cs typeface="Comic Sans MS"/>
              </a:rPr>
              <a:t>need</a:t>
            </a:r>
            <a:r>
              <a:rPr sz="2000" spc="25" dirty="0">
                <a:latin typeface="Comic Sans MS"/>
                <a:cs typeface="Comic Sans MS"/>
              </a:rPr>
              <a:t> </a:t>
            </a:r>
            <a:r>
              <a:rPr sz="2000" dirty="0">
                <a:latin typeface="Comic Sans MS"/>
                <a:cs typeface="Comic Sans MS"/>
              </a:rPr>
              <a:t>to</a:t>
            </a:r>
            <a:r>
              <a:rPr sz="2000" spc="-10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know</a:t>
            </a:r>
            <a:r>
              <a:rPr sz="2000" spc="-10" dirty="0">
                <a:latin typeface="Comic Sans MS"/>
                <a:cs typeface="Comic Sans MS"/>
              </a:rPr>
              <a:t> </a:t>
            </a:r>
            <a:r>
              <a:rPr sz="2000" dirty="0">
                <a:latin typeface="Comic Sans MS"/>
                <a:cs typeface="Comic Sans MS"/>
              </a:rPr>
              <a:t>how</a:t>
            </a:r>
            <a:r>
              <a:rPr sz="2000" spc="-15" dirty="0">
                <a:latin typeface="Comic Sans MS"/>
                <a:cs typeface="Comic Sans MS"/>
              </a:rPr>
              <a:t> </a:t>
            </a:r>
            <a:r>
              <a:rPr sz="2000" dirty="0">
                <a:latin typeface="Comic Sans MS"/>
                <a:cs typeface="Comic Sans MS"/>
              </a:rPr>
              <a:t>to</a:t>
            </a:r>
            <a:r>
              <a:rPr sz="2000" spc="-15" dirty="0">
                <a:latin typeface="Comic Sans MS"/>
                <a:cs typeface="Comic Sans MS"/>
              </a:rPr>
              <a:t> </a:t>
            </a:r>
            <a:r>
              <a:rPr sz="2000" dirty="0">
                <a:latin typeface="Comic Sans MS"/>
                <a:cs typeface="Comic Sans MS"/>
              </a:rPr>
              <a:t>be </a:t>
            </a:r>
            <a:r>
              <a:rPr sz="2000" spc="-5" dirty="0">
                <a:latin typeface="Comic Sans MS"/>
                <a:cs typeface="Comic Sans MS"/>
              </a:rPr>
              <a:t>safe</a:t>
            </a:r>
            <a:r>
              <a:rPr sz="2000" spc="10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and</a:t>
            </a:r>
            <a:endParaRPr sz="2000" dirty="0">
              <a:latin typeface="Comic Sans MS"/>
              <a:cs typeface="Comic Sans MS"/>
            </a:endParaRPr>
          </a:p>
          <a:p>
            <a:pPr marL="812800">
              <a:lnSpc>
                <a:spcPct val="100000"/>
              </a:lnSpc>
              <a:spcBef>
                <a:spcPts val="1205"/>
              </a:spcBef>
            </a:pPr>
            <a:r>
              <a:rPr sz="2000" spc="-5" dirty="0">
                <a:latin typeface="Comic Sans MS"/>
                <a:cs typeface="Comic Sans MS"/>
              </a:rPr>
              <a:t>healthy,</a:t>
            </a:r>
            <a:r>
              <a:rPr sz="2000" spc="-10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and</a:t>
            </a:r>
            <a:r>
              <a:rPr sz="2000" spc="10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how</a:t>
            </a:r>
            <a:r>
              <a:rPr sz="2000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to</a:t>
            </a:r>
            <a:r>
              <a:rPr sz="2000" spc="-15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manage</a:t>
            </a:r>
            <a:r>
              <a:rPr sz="2000" spc="20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their</a:t>
            </a:r>
            <a:r>
              <a:rPr sz="2000" spc="5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academic, personal</a:t>
            </a:r>
            <a:r>
              <a:rPr sz="2000" spc="30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and</a:t>
            </a:r>
            <a:r>
              <a:rPr sz="2000" spc="15" dirty="0">
                <a:latin typeface="Comic Sans MS"/>
                <a:cs typeface="Comic Sans MS"/>
              </a:rPr>
              <a:t> </a:t>
            </a:r>
            <a:r>
              <a:rPr sz="2000" dirty="0">
                <a:latin typeface="Comic Sans MS"/>
                <a:cs typeface="Comic Sans MS"/>
              </a:rPr>
              <a:t>social</a:t>
            </a:r>
            <a:r>
              <a:rPr sz="2000" spc="-5" dirty="0">
                <a:latin typeface="Comic Sans MS"/>
                <a:cs typeface="Comic Sans MS"/>
              </a:rPr>
              <a:t> </a:t>
            </a:r>
            <a:r>
              <a:rPr sz="2000" dirty="0">
                <a:latin typeface="Comic Sans MS"/>
                <a:cs typeface="Comic Sans MS"/>
              </a:rPr>
              <a:t>lives</a:t>
            </a:r>
            <a:r>
              <a:rPr sz="2000" spc="15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in</a:t>
            </a:r>
            <a:r>
              <a:rPr sz="2000" spc="5" dirty="0">
                <a:latin typeface="Comic Sans MS"/>
                <a:cs typeface="Comic Sans MS"/>
              </a:rPr>
              <a:t> </a:t>
            </a:r>
            <a:r>
              <a:rPr sz="2000" dirty="0">
                <a:latin typeface="Comic Sans MS"/>
                <a:cs typeface="Comic Sans MS"/>
              </a:rPr>
              <a:t>a</a:t>
            </a:r>
            <a:r>
              <a:rPr sz="2000" spc="15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positive</a:t>
            </a:r>
            <a:r>
              <a:rPr sz="2000" spc="5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way.</a:t>
            </a:r>
            <a:endParaRPr sz="2000" dirty="0">
              <a:latin typeface="Comic Sans MS"/>
              <a:cs typeface="Comic Sans MS"/>
            </a:endParaRPr>
          </a:p>
          <a:p>
            <a:pPr marL="355600" marR="523240" indent="-342900">
              <a:lnSpc>
                <a:spcPts val="3600"/>
              </a:lnSpc>
              <a:spcBef>
                <a:spcPts val="320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000" dirty="0">
                <a:latin typeface="Comic Sans MS"/>
                <a:cs typeface="Comic Sans MS"/>
              </a:rPr>
              <a:t>The</a:t>
            </a:r>
            <a:r>
              <a:rPr sz="2000" spc="-5" dirty="0">
                <a:latin typeface="Comic Sans MS"/>
                <a:cs typeface="Comic Sans MS"/>
              </a:rPr>
              <a:t> </a:t>
            </a:r>
            <a:r>
              <a:rPr sz="2000" dirty="0">
                <a:latin typeface="Comic Sans MS"/>
                <a:cs typeface="Comic Sans MS"/>
              </a:rPr>
              <a:t>Children </a:t>
            </a:r>
            <a:r>
              <a:rPr sz="2000" spc="-5" dirty="0">
                <a:latin typeface="Comic Sans MS"/>
                <a:cs typeface="Comic Sans MS"/>
              </a:rPr>
              <a:t>and</a:t>
            </a:r>
            <a:r>
              <a:rPr sz="2000" spc="15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Social</a:t>
            </a:r>
            <a:r>
              <a:rPr sz="2000" spc="-20" dirty="0">
                <a:latin typeface="Comic Sans MS"/>
                <a:cs typeface="Comic Sans MS"/>
              </a:rPr>
              <a:t> </a:t>
            </a:r>
            <a:r>
              <a:rPr sz="2000" dirty="0">
                <a:latin typeface="Comic Sans MS"/>
                <a:cs typeface="Comic Sans MS"/>
              </a:rPr>
              <a:t>Work </a:t>
            </a:r>
            <a:r>
              <a:rPr sz="2000" spc="-5" dirty="0">
                <a:latin typeface="Comic Sans MS"/>
                <a:cs typeface="Comic Sans MS"/>
              </a:rPr>
              <a:t>Act</a:t>
            </a:r>
            <a:r>
              <a:rPr sz="2000" spc="-10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2017</a:t>
            </a:r>
            <a:r>
              <a:rPr sz="2000" spc="5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introduced </a:t>
            </a:r>
            <a:r>
              <a:rPr sz="2000" dirty="0">
                <a:latin typeface="Comic Sans MS"/>
                <a:cs typeface="Comic Sans MS"/>
              </a:rPr>
              <a:t>a</a:t>
            </a:r>
            <a:r>
              <a:rPr sz="2000" spc="5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new</a:t>
            </a:r>
            <a:r>
              <a:rPr sz="2000" spc="10" dirty="0">
                <a:latin typeface="Comic Sans MS"/>
                <a:cs typeface="Comic Sans MS"/>
              </a:rPr>
              <a:t> </a:t>
            </a:r>
            <a:r>
              <a:rPr sz="2000" dirty="0">
                <a:latin typeface="Comic Sans MS"/>
                <a:cs typeface="Comic Sans MS"/>
              </a:rPr>
              <a:t>legislation on</a:t>
            </a:r>
            <a:r>
              <a:rPr sz="2000" spc="10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Relationships </a:t>
            </a:r>
            <a:r>
              <a:rPr sz="2000" spc="-585" dirty="0">
                <a:latin typeface="Comic Sans MS"/>
                <a:cs typeface="Comic Sans MS"/>
              </a:rPr>
              <a:t> </a:t>
            </a:r>
            <a:r>
              <a:rPr sz="2000" dirty="0">
                <a:latin typeface="Comic Sans MS"/>
                <a:cs typeface="Comic Sans MS"/>
              </a:rPr>
              <a:t>Education,</a:t>
            </a:r>
            <a:r>
              <a:rPr sz="2000" spc="-30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Relationships</a:t>
            </a:r>
            <a:r>
              <a:rPr sz="2000" spc="5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and</a:t>
            </a:r>
            <a:r>
              <a:rPr sz="2000" spc="5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Sex</a:t>
            </a:r>
            <a:r>
              <a:rPr sz="2000" spc="-10" dirty="0">
                <a:latin typeface="Comic Sans MS"/>
                <a:cs typeface="Comic Sans MS"/>
              </a:rPr>
              <a:t> </a:t>
            </a:r>
            <a:r>
              <a:rPr sz="2000" dirty="0">
                <a:latin typeface="Comic Sans MS"/>
                <a:cs typeface="Comic Sans MS"/>
              </a:rPr>
              <a:t>Education,</a:t>
            </a:r>
            <a:r>
              <a:rPr sz="2000" spc="-30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and</a:t>
            </a:r>
            <a:r>
              <a:rPr sz="2000" spc="5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Health </a:t>
            </a:r>
            <a:r>
              <a:rPr sz="2000" dirty="0">
                <a:latin typeface="Comic Sans MS"/>
                <a:cs typeface="Comic Sans MS"/>
              </a:rPr>
              <a:t>Education</a:t>
            </a:r>
            <a:r>
              <a:rPr sz="2000" spc="-15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in</a:t>
            </a:r>
            <a:r>
              <a:rPr sz="2000" spc="5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Schools.</a:t>
            </a:r>
            <a:endParaRPr sz="2000" dirty="0">
              <a:latin typeface="Comic Sans MS"/>
              <a:cs typeface="Comic Sans MS"/>
            </a:endParaRPr>
          </a:p>
          <a:p>
            <a:pPr marL="355600" indent="-342900">
              <a:lnSpc>
                <a:spcPct val="100000"/>
              </a:lnSpc>
              <a:spcBef>
                <a:spcPts val="880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000" dirty="0">
                <a:latin typeface="Comic Sans MS"/>
                <a:cs typeface="Comic Sans MS"/>
              </a:rPr>
              <a:t>Safeguarding Children</a:t>
            </a:r>
            <a:r>
              <a:rPr sz="2000" spc="-20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is</a:t>
            </a:r>
            <a:r>
              <a:rPr sz="2000" spc="10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at</a:t>
            </a:r>
            <a:r>
              <a:rPr sz="2000" spc="-10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the</a:t>
            </a:r>
            <a:r>
              <a:rPr sz="2000" spc="-10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heart </a:t>
            </a:r>
            <a:r>
              <a:rPr sz="2000" dirty="0">
                <a:latin typeface="Comic Sans MS"/>
                <a:cs typeface="Comic Sans MS"/>
              </a:rPr>
              <a:t>of</a:t>
            </a:r>
            <a:r>
              <a:rPr sz="2000" spc="-10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Relationships</a:t>
            </a:r>
            <a:r>
              <a:rPr sz="2000" spc="5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and</a:t>
            </a:r>
            <a:r>
              <a:rPr sz="2000" spc="5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Sex</a:t>
            </a:r>
            <a:r>
              <a:rPr sz="2000" spc="-10" dirty="0">
                <a:latin typeface="Comic Sans MS"/>
                <a:cs typeface="Comic Sans MS"/>
              </a:rPr>
              <a:t> </a:t>
            </a:r>
            <a:r>
              <a:rPr sz="2000" dirty="0">
                <a:latin typeface="Comic Sans MS"/>
                <a:cs typeface="Comic Sans MS"/>
              </a:rPr>
              <a:t>Education.</a:t>
            </a:r>
          </a:p>
        </p:txBody>
      </p:sp>
      <p:pic>
        <p:nvPicPr>
          <p:cNvPr id="7" name="Picture 6" descr="cid:27453D41-2643-4B04-B573-3F50A3C7F737"/>
          <p:cNvPicPr/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49000" y="238346"/>
            <a:ext cx="833831" cy="763966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 descr="cid:27453D41-2643-4B04-B573-3F50A3C7F737"/>
          <p:cNvPicPr/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328" y="238346"/>
            <a:ext cx="833831" cy="76396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031544" y="83007"/>
            <a:ext cx="9768840" cy="5143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dirty="0"/>
              <a:t>Why</a:t>
            </a:r>
            <a:r>
              <a:rPr sz="3200" spc="-15" dirty="0"/>
              <a:t> </a:t>
            </a:r>
            <a:r>
              <a:rPr sz="3200" dirty="0"/>
              <a:t>is</a:t>
            </a:r>
            <a:r>
              <a:rPr sz="3200" spc="5" dirty="0"/>
              <a:t> </a:t>
            </a:r>
            <a:r>
              <a:rPr sz="3200" spc="-5" dirty="0"/>
              <a:t>Relationships </a:t>
            </a:r>
            <a:r>
              <a:rPr sz="3200" dirty="0"/>
              <a:t>and</a:t>
            </a:r>
            <a:r>
              <a:rPr sz="3200" spc="5" dirty="0"/>
              <a:t> </a:t>
            </a:r>
            <a:r>
              <a:rPr sz="3200" spc="-5" dirty="0"/>
              <a:t>Sex</a:t>
            </a:r>
            <a:r>
              <a:rPr sz="3200" spc="-10" dirty="0"/>
              <a:t> </a:t>
            </a:r>
            <a:r>
              <a:rPr sz="3200" dirty="0"/>
              <a:t>Education</a:t>
            </a:r>
            <a:r>
              <a:rPr sz="3200" spc="10" dirty="0"/>
              <a:t> </a:t>
            </a:r>
            <a:r>
              <a:rPr sz="3200" dirty="0"/>
              <a:t>important?</a:t>
            </a:r>
            <a:endParaRPr sz="3200"/>
          </a:p>
        </p:txBody>
      </p:sp>
      <p:sp>
        <p:nvSpPr>
          <p:cNvPr id="3" name="object 3"/>
          <p:cNvSpPr txBox="1"/>
          <p:nvPr/>
        </p:nvSpPr>
        <p:spPr>
          <a:xfrm>
            <a:off x="189687" y="1010513"/>
            <a:ext cx="11936730" cy="46774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561340" indent="-342900">
              <a:lnSpc>
                <a:spcPct val="150000"/>
              </a:lnSpc>
              <a:spcBef>
                <a:spcPts val="100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000" spc="-5" dirty="0">
                <a:latin typeface="Comic Sans MS"/>
                <a:cs typeface="Comic Sans MS"/>
              </a:rPr>
              <a:t>High</a:t>
            </a:r>
            <a:r>
              <a:rPr sz="2000" spc="-10" dirty="0">
                <a:latin typeface="Comic Sans MS"/>
                <a:cs typeface="Comic Sans MS"/>
              </a:rPr>
              <a:t> </a:t>
            </a:r>
            <a:r>
              <a:rPr sz="2000" dirty="0">
                <a:latin typeface="Comic Sans MS"/>
                <a:cs typeface="Comic Sans MS"/>
              </a:rPr>
              <a:t>quality</a:t>
            </a:r>
            <a:r>
              <a:rPr sz="2000" spc="-20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RSE</a:t>
            </a:r>
            <a:r>
              <a:rPr sz="2000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helps</a:t>
            </a:r>
            <a:r>
              <a:rPr sz="2000" spc="10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create</a:t>
            </a:r>
            <a:r>
              <a:rPr sz="2000" spc="15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safe</a:t>
            </a:r>
            <a:r>
              <a:rPr sz="2000" spc="5" dirty="0">
                <a:latin typeface="Comic Sans MS"/>
                <a:cs typeface="Comic Sans MS"/>
              </a:rPr>
              <a:t> </a:t>
            </a:r>
            <a:r>
              <a:rPr sz="2000" dirty="0">
                <a:latin typeface="Comic Sans MS"/>
                <a:cs typeface="Comic Sans MS"/>
              </a:rPr>
              <a:t>school</a:t>
            </a:r>
            <a:r>
              <a:rPr sz="2000" spc="-5" dirty="0">
                <a:latin typeface="Comic Sans MS"/>
                <a:cs typeface="Comic Sans MS"/>
              </a:rPr>
              <a:t> communities</a:t>
            </a:r>
            <a:r>
              <a:rPr sz="2000" spc="-25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in</a:t>
            </a:r>
            <a:r>
              <a:rPr sz="2000" spc="5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which </a:t>
            </a:r>
            <a:r>
              <a:rPr sz="2000" dirty="0">
                <a:latin typeface="Comic Sans MS"/>
                <a:cs typeface="Comic Sans MS"/>
              </a:rPr>
              <a:t>students</a:t>
            </a:r>
            <a:r>
              <a:rPr sz="2000" spc="-10" dirty="0">
                <a:latin typeface="Comic Sans MS"/>
                <a:cs typeface="Comic Sans MS"/>
              </a:rPr>
              <a:t> </a:t>
            </a:r>
            <a:r>
              <a:rPr sz="2000" dirty="0">
                <a:latin typeface="Comic Sans MS"/>
                <a:cs typeface="Comic Sans MS"/>
              </a:rPr>
              <a:t>can</a:t>
            </a:r>
            <a:r>
              <a:rPr sz="2000" spc="-5" dirty="0">
                <a:latin typeface="Comic Sans MS"/>
                <a:cs typeface="Comic Sans MS"/>
              </a:rPr>
              <a:t> </a:t>
            </a:r>
            <a:r>
              <a:rPr sz="2000" dirty="0">
                <a:latin typeface="Comic Sans MS"/>
                <a:cs typeface="Comic Sans MS"/>
              </a:rPr>
              <a:t>grow,</a:t>
            </a:r>
            <a:r>
              <a:rPr sz="2000" spc="-5" dirty="0">
                <a:latin typeface="Comic Sans MS"/>
                <a:cs typeface="Comic Sans MS"/>
              </a:rPr>
              <a:t> learn,</a:t>
            </a:r>
            <a:r>
              <a:rPr sz="2000" spc="15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and </a:t>
            </a:r>
            <a:r>
              <a:rPr sz="2000" spc="-580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develop</a:t>
            </a:r>
            <a:r>
              <a:rPr sz="2000" spc="10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positive,</a:t>
            </a:r>
            <a:r>
              <a:rPr sz="2000" spc="-10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healthy</a:t>
            </a:r>
            <a:r>
              <a:rPr sz="2000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behaviours</a:t>
            </a:r>
            <a:r>
              <a:rPr sz="2000" spc="5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for</a:t>
            </a:r>
            <a:r>
              <a:rPr sz="2000" spc="-10" dirty="0">
                <a:latin typeface="Comic Sans MS"/>
                <a:cs typeface="Comic Sans MS"/>
              </a:rPr>
              <a:t> </a:t>
            </a:r>
            <a:r>
              <a:rPr sz="2000" dirty="0">
                <a:latin typeface="Comic Sans MS"/>
                <a:cs typeface="Comic Sans MS"/>
              </a:rPr>
              <a:t>life, </a:t>
            </a:r>
            <a:r>
              <a:rPr sz="2000" spc="-5" dirty="0">
                <a:latin typeface="Comic Sans MS"/>
                <a:cs typeface="Comic Sans MS"/>
              </a:rPr>
              <a:t>and for</a:t>
            </a:r>
            <a:r>
              <a:rPr sz="2000" spc="5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the</a:t>
            </a:r>
            <a:r>
              <a:rPr sz="2000" spc="-25" dirty="0">
                <a:latin typeface="Comic Sans MS"/>
                <a:cs typeface="Comic Sans MS"/>
              </a:rPr>
              <a:t> </a:t>
            </a:r>
            <a:r>
              <a:rPr sz="2000" dirty="0">
                <a:latin typeface="Comic Sans MS"/>
                <a:cs typeface="Comic Sans MS"/>
              </a:rPr>
              <a:t>following</a:t>
            </a:r>
            <a:r>
              <a:rPr sz="2000" spc="-20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reasons:</a:t>
            </a:r>
            <a:endParaRPr sz="2000" dirty="0">
              <a:latin typeface="Comic Sans MS"/>
              <a:cs typeface="Comic Sans MS"/>
            </a:endParaRPr>
          </a:p>
          <a:p>
            <a:pPr marL="812800" lvl="1" indent="-342900">
              <a:lnSpc>
                <a:spcPct val="100000"/>
              </a:lnSpc>
              <a:spcBef>
                <a:spcPts val="1200"/>
              </a:spcBef>
              <a:buChar char="-"/>
              <a:tabLst>
                <a:tab pos="812165" algn="l"/>
                <a:tab pos="812800" algn="l"/>
              </a:tabLst>
            </a:pPr>
            <a:r>
              <a:rPr sz="2000" dirty="0">
                <a:latin typeface="Comic Sans MS"/>
                <a:cs typeface="Comic Sans MS"/>
              </a:rPr>
              <a:t>Provide</a:t>
            </a:r>
            <a:r>
              <a:rPr sz="2000" spc="-10" dirty="0">
                <a:latin typeface="Comic Sans MS"/>
                <a:cs typeface="Comic Sans MS"/>
              </a:rPr>
              <a:t> </a:t>
            </a:r>
            <a:r>
              <a:rPr sz="2000" dirty="0">
                <a:latin typeface="Comic Sans MS"/>
                <a:cs typeface="Comic Sans MS"/>
              </a:rPr>
              <a:t>a</a:t>
            </a:r>
            <a:r>
              <a:rPr sz="2000" spc="-5" dirty="0">
                <a:latin typeface="Comic Sans MS"/>
                <a:cs typeface="Comic Sans MS"/>
              </a:rPr>
              <a:t> framework</a:t>
            </a:r>
            <a:r>
              <a:rPr sz="2000" spc="-10" dirty="0">
                <a:latin typeface="Comic Sans MS"/>
                <a:cs typeface="Comic Sans MS"/>
              </a:rPr>
              <a:t> </a:t>
            </a:r>
            <a:r>
              <a:rPr sz="2000" dirty="0">
                <a:latin typeface="Comic Sans MS"/>
                <a:cs typeface="Comic Sans MS"/>
              </a:rPr>
              <a:t>in </a:t>
            </a:r>
            <a:r>
              <a:rPr sz="2000" spc="-5" dirty="0">
                <a:latin typeface="Comic Sans MS"/>
                <a:cs typeface="Comic Sans MS"/>
              </a:rPr>
              <a:t>which</a:t>
            </a:r>
            <a:r>
              <a:rPr sz="2000" spc="-10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sensitive</a:t>
            </a:r>
            <a:r>
              <a:rPr sz="2000" spc="5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discussions</a:t>
            </a:r>
            <a:r>
              <a:rPr sz="2000" spc="5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can</a:t>
            </a:r>
            <a:r>
              <a:rPr sz="2000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take </a:t>
            </a:r>
            <a:r>
              <a:rPr sz="2000" dirty="0">
                <a:latin typeface="Comic Sans MS"/>
                <a:cs typeface="Comic Sans MS"/>
              </a:rPr>
              <a:t>place</a:t>
            </a:r>
          </a:p>
          <a:p>
            <a:pPr marL="812800" marR="5080" lvl="1" indent="-342900">
              <a:lnSpc>
                <a:spcPct val="150000"/>
              </a:lnSpc>
              <a:buChar char="-"/>
              <a:tabLst>
                <a:tab pos="812165" algn="l"/>
                <a:tab pos="812800" algn="l"/>
              </a:tabLst>
            </a:pPr>
            <a:r>
              <a:rPr sz="2000" spc="-5" dirty="0">
                <a:latin typeface="Comic Sans MS"/>
                <a:cs typeface="Comic Sans MS"/>
              </a:rPr>
              <a:t>Prepare</a:t>
            </a:r>
            <a:r>
              <a:rPr sz="2000" spc="20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for</a:t>
            </a:r>
            <a:r>
              <a:rPr sz="2000" spc="5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puberty,</a:t>
            </a:r>
            <a:r>
              <a:rPr sz="2000" spc="5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giving</a:t>
            </a:r>
            <a:r>
              <a:rPr sz="2000" spc="5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pupils</a:t>
            </a:r>
            <a:r>
              <a:rPr sz="2000" spc="20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an</a:t>
            </a:r>
            <a:r>
              <a:rPr sz="2000" spc="20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understanding</a:t>
            </a:r>
            <a:r>
              <a:rPr sz="2000" spc="15" dirty="0">
                <a:latin typeface="Comic Sans MS"/>
                <a:cs typeface="Comic Sans MS"/>
              </a:rPr>
              <a:t> </a:t>
            </a:r>
            <a:r>
              <a:rPr sz="2000" dirty="0">
                <a:latin typeface="Comic Sans MS"/>
                <a:cs typeface="Comic Sans MS"/>
              </a:rPr>
              <a:t>of</a:t>
            </a:r>
            <a:r>
              <a:rPr sz="2000" spc="-5" dirty="0">
                <a:latin typeface="Comic Sans MS"/>
                <a:cs typeface="Comic Sans MS"/>
              </a:rPr>
              <a:t> sexual</a:t>
            </a:r>
            <a:r>
              <a:rPr sz="2000" spc="10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development</a:t>
            </a:r>
            <a:r>
              <a:rPr sz="2000" spc="25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and</a:t>
            </a:r>
            <a:r>
              <a:rPr sz="2000" spc="15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the importance </a:t>
            </a:r>
            <a:r>
              <a:rPr sz="2000" spc="-585" dirty="0">
                <a:latin typeface="Comic Sans MS"/>
                <a:cs typeface="Comic Sans MS"/>
              </a:rPr>
              <a:t> </a:t>
            </a:r>
            <a:r>
              <a:rPr sz="2000" dirty="0">
                <a:latin typeface="Comic Sans MS"/>
                <a:cs typeface="Comic Sans MS"/>
              </a:rPr>
              <a:t>of</a:t>
            </a:r>
            <a:r>
              <a:rPr sz="2000" spc="-15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health and </a:t>
            </a:r>
            <a:r>
              <a:rPr sz="2000" dirty="0">
                <a:latin typeface="Comic Sans MS"/>
                <a:cs typeface="Comic Sans MS"/>
              </a:rPr>
              <a:t>hygiene</a:t>
            </a:r>
          </a:p>
          <a:p>
            <a:pPr marL="812800" lvl="1" indent="-342900">
              <a:lnSpc>
                <a:spcPct val="100000"/>
              </a:lnSpc>
              <a:spcBef>
                <a:spcPts val="1200"/>
              </a:spcBef>
              <a:buChar char="-"/>
              <a:tabLst>
                <a:tab pos="812165" algn="l"/>
                <a:tab pos="812800" algn="l"/>
              </a:tabLst>
            </a:pPr>
            <a:r>
              <a:rPr sz="2000" spc="-5" dirty="0">
                <a:latin typeface="Comic Sans MS"/>
                <a:cs typeface="Comic Sans MS"/>
              </a:rPr>
              <a:t>Help</a:t>
            </a:r>
            <a:r>
              <a:rPr sz="2000" spc="15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pupils</a:t>
            </a:r>
            <a:r>
              <a:rPr sz="2000" spc="20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develop</a:t>
            </a:r>
            <a:r>
              <a:rPr sz="2000" spc="25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feelings</a:t>
            </a:r>
            <a:r>
              <a:rPr sz="2000" spc="15" dirty="0">
                <a:latin typeface="Comic Sans MS"/>
                <a:cs typeface="Comic Sans MS"/>
              </a:rPr>
              <a:t> </a:t>
            </a:r>
            <a:r>
              <a:rPr sz="2000" dirty="0">
                <a:latin typeface="Comic Sans MS"/>
                <a:cs typeface="Comic Sans MS"/>
              </a:rPr>
              <a:t>of</a:t>
            </a:r>
            <a:r>
              <a:rPr sz="2000" spc="5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self-respect,</a:t>
            </a:r>
            <a:r>
              <a:rPr sz="2000" spc="10" dirty="0">
                <a:latin typeface="Comic Sans MS"/>
                <a:cs typeface="Comic Sans MS"/>
              </a:rPr>
              <a:t> </a:t>
            </a:r>
            <a:r>
              <a:rPr sz="2000" dirty="0">
                <a:latin typeface="Comic Sans MS"/>
                <a:cs typeface="Comic Sans MS"/>
              </a:rPr>
              <a:t>confidence</a:t>
            </a:r>
            <a:r>
              <a:rPr sz="2000" spc="-5" dirty="0">
                <a:latin typeface="Comic Sans MS"/>
                <a:cs typeface="Comic Sans MS"/>
              </a:rPr>
              <a:t> and</a:t>
            </a:r>
            <a:r>
              <a:rPr sz="2000" spc="15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empathy</a:t>
            </a:r>
            <a:endParaRPr sz="2000" dirty="0">
              <a:latin typeface="Comic Sans MS"/>
              <a:cs typeface="Comic Sans MS"/>
            </a:endParaRPr>
          </a:p>
          <a:p>
            <a:pPr marL="812800" lvl="1" indent="-342900">
              <a:lnSpc>
                <a:spcPct val="100000"/>
              </a:lnSpc>
              <a:spcBef>
                <a:spcPts val="1205"/>
              </a:spcBef>
              <a:buChar char="-"/>
              <a:tabLst>
                <a:tab pos="812165" algn="l"/>
                <a:tab pos="812800" algn="l"/>
              </a:tabLst>
            </a:pPr>
            <a:r>
              <a:rPr sz="2000" spc="-5" dirty="0">
                <a:latin typeface="Comic Sans MS"/>
                <a:cs typeface="Comic Sans MS"/>
              </a:rPr>
              <a:t>Create</a:t>
            </a:r>
            <a:r>
              <a:rPr sz="2000" spc="5" dirty="0">
                <a:latin typeface="Comic Sans MS"/>
                <a:cs typeface="Comic Sans MS"/>
              </a:rPr>
              <a:t> </a:t>
            </a:r>
            <a:r>
              <a:rPr sz="2000" dirty="0">
                <a:latin typeface="Comic Sans MS"/>
                <a:cs typeface="Comic Sans MS"/>
              </a:rPr>
              <a:t>a</a:t>
            </a:r>
            <a:r>
              <a:rPr sz="2000" spc="-5" dirty="0">
                <a:latin typeface="Comic Sans MS"/>
                <a:cs typeface="Comic Sans MS"/>
              </a:rPr>
              <a:t> </a:t>
            </a:r>
            <a:r>
              <a:rPr sz="2000" dirty="0">
                <a:latin typeface="Comic Sans MS"/>
                <a:cs typeface="Comic Sans MS"/>
              </a:rPr>
              <a:t>positive</a:t>
            </a:r>
            <a:r>
              <a:rPr sz="2000" spc="20" dirty="0">
                <a:latin typeface="Comic Sans MS"/>
                <a:cs typeface="Comic Sans MS"/>
              </a:rPr>
              <a:t> </a:t>
            </a:r>
            <a:r>
              <a:rPr sz="2000" dirty="0">
                <a:latin typeface="Comic Sans MS"/>
                <a:cs typeface="Comic Sans MS"/>
              </a:rPr>
              <a:t>culture</a:t>
            </a:r>
            <a:r>
              <a:rPr sz="2000" spc="-30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around</a:t>
            </a:r>
            <a:r>
              <a:rPr sz="2000" spc="5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sexuality</a:t>
            </a:r>
            <a:r>
              <a:rPr sz="2000" spc="-20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and</a:t>
            </a:r>
            <a:r>
              <a:rPr sz="2000" spc="10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relationships</a:t>
            </a:r>
            <a:endParaRPr sz="2000" dirty="0">
              <a:latin typeface="Comic Sans MS"/>
              <a:cs typeface="Comic Sans MS"/>
            </a:endParaRPr>
          </a:p>
          <a:p>
            <a:pPr marL="812800" lvl="1" indent="-342900">
              <a:lnSpc>
                <a:spcPct val="100000"/>
              </a:lnSpc>
              <a:spcBef>
                <a:spcPts val="1200"/>
              </a:spcBef>
              <a:buChar char="-"/>
              <a:tabLst>
                <a:tab pos="812165" algn="l"/>
                <a:tab pos="812800" algn="l"/>
              </a:tabLst>
            </a:pPr>
            <a:r>
              <a:rPr sz="2000" dirty="0">
                <a:latin typeface="Comic Sans MS"/>
                <a:cs typeface="Comic Sans MS"/>
              </a:rPr>
              <a:t>Teach </a:t>
            </a:r>
            <a:r>
              <a:rPr sz="2000" spc="-5" dirty="0">
                <a:latin typeface="Comic Sans MS"/>
                <a:cs typeface="Comic Sans MS"/>
              </a:rPr>
              <a:t>pupils</a:t>
            </a:r>
            <a:r>
              <a:rPr sz="2000" spc="5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the</a:t>
            </a:r>
            <a:r>
              <a:rPr sz="2000" spc="-10" dirty="0">
                <a:latin typeface="Comic Sans MS"/>
                <a:cs typeface="Comic Sans MS"/>
              </a:rPr>
              <a:t> </a:t>
            </a:r>
            <a:r>
              <a:rPr sz="2000" dirty="0">
                <a:latin typeface="Comic Sans MS"/>
                <a:cs typeface="Comic Sans MS"/>
              </a:rPr>
              <a:t>correct</a:t>
            </a:r>
            <a:r>
              <a:rPr sz="2000" spc="-5" dirty="0">
                <a:latin typeface="Comic Sans MS"/>
                <a:cs typeface="Comic Sans MS"/>
              </a:rPr>
              <a:t> vocabulary to</a:t>
            </a:r>
            <a:r>
              <a:rPr sz="2000" spc="-20" dirty="0">
                <a:latin typeface="Comic Sans MS"/>
                <a:cs typeface="Comic Sans MS"/>
              </a:rPr>
              <a:t> </a:t>
            </a:r>
            <a:r>
              <a:rPr sz="2000" dirty="0">
                <a:latin typeface="Comic Sans MS"/>
                <a:cs typeface="Comic Sans MS"/>
              </a:rPr>
              <a:t>describe</a:t>
            </a:r>
            <a:r>
              <a:rPr sz="2000" spc="5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themselves</a:t>
            </a:r>
            <a:r>
              <a:rPr sz="2000" spc="5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and</a:t>
            </a:r>
            <a:r>
              <a:rPr sz="2000" spc="5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their bodies</a:t>
            </a:r>
            <a:endParaRPr sz="2000" dirty="0">
              <a:latin typeface="Comic Sans MS"/>
              <a:cs typeface="Comic Sans MS"/>
            </a:endParaRPr>
          </a:p>
          <a:p>
            <a:pPr>
              <a:lnSpc>
                <a:spcPct val="100000"/>
              </a:lnSpc>
              <a:spcBef>
                <a:spcPts val="60"/>
              </a:spcBef>
            </a:pPr>
            <a:endParaRPr sz="3500" dirty="0">
              <a:latin typeface="Comic Sans MS"/>
              <a:cs typeface="Comic Sans MS"/>
            </a:endParaRPr>
          </a:p>
          <a:p>
            <a:pPr marL="927100">
              <a:lnSpc>
                <a:spcPct val="100000"/>
              </a:lnSpc>
            </a:pPr>
            <a:r>
              <a:rPr sz="2400" b="1" dirty="0">
                <a:latin typeface="Comic Sans MS"/>
                <a:cs typeface="Comic Sans MS"/>
              </a:rPr>
              <a:t>A</a:t>
            </a:r>
            <a:r>
              <a:rPr sz="2400" b="1" spc="-15" dirty="0">
                <a:latin typeface="Comic Sans MS"/>
                <a:cs typeface="Comic Sans MS"/>
              </a:rPr>
              <a:t> </a:t>
            </a:r>
            <a:r>
              <a:rPr sz="2400" b="1" spc="-5" dirty="0">
                <a:latin typeface="Comic Sans MS"/>
                <a:cs typeface="Comic Sans MS"/>
              </a:rPr>
              <a:t>comprehensive</a:t>
            </a:r>
            <a:r>
              <a:rPr sz="2400" b="1" spc="-10" dirty="0">
                <a:latin typeface="Comic Sans MS"/>
                <a:cs typeface="Comic Sans MS"/>
              </a:rPr>
              <a:t> </a:t>
            </a:r>
            <a:r>
              <a:rPr sz="2400" b="1" spc="-5" dirty="0">
                <a:latin typeface="Comic Sans MS"/>
                <a:cs typeface="Comic Sans MS"/>
              </a:rPr>
              <a:t>RSE</a:t>
            </a:r>
            <a:r>
              <a:rPr sz="2400" b="1" dirty="0">
                <a:latin typeface="Comic Sans MS"/>
                <a:cs typeface="Comic Sans MS"/>
              </a:rPr>
              <a:t> </a:t>
            </a:r>
            <a:r>
              <a:rPr sz="2400" b="1" spc="-5" dirty="0">
                <a:latin typeface="Comic Sans MS"/>
                <a:cs typeface="Comic Sans MS"/>
              </a:rPr>
              <a:t>programme</a:t>
            </a:r>
            <a:r>
              <a:rPr sz="2400" b="1" spc="5" dirty="0">
                <a:latin typeface="Comic Sans MS"/>
                <a:cs typeface="Comic Sans MS"/>
              </a:rPr>
              <a:t> </a:t>
            </a:r>
            <a:r>
              <a:rPr sz="2400" b="1" dirty="0">
                <a:latin typeface="Comic Sans MS"/>
                <a:cs typeface="Comic Sans MS"/>
              </a:rPr>
              <a:t>can support </a:t>
            </a:r>
            <a:r>
              <a:rPr sz="2400" b="1" spc="-5" dirty="0">
                <a:latin typeface="Comic Sans MS"/>
                <a:cs typeface="Comic Sans MS"/>
              </a:rPr>
              <a:t>in</a:t>
            </a:r>
            <a:r>
              <a:rPr sz="2400" b="1" spc="5" dirty="0">
                <a:latin typeface="Comic Sans MS"/>
                <a:cs typeface="Comic Sans MS"/>
              </a:rPr>
              <a:t> </a:t>
            </a:r>
            <a:r>
              <a:rPr sz="2400" b="1" spc="-5" dirty="0">
                <a:latin typeface="Comic Sans MS"/>
                <a:cs typeface="Comic Sans MS"/>
              </a:rPr>
              <a:t>addressing</a:t>
            </a:r>
            <a:r>
              <a:rPr sz="2400" b="1" spc="10" dirty="0">
                <a:latin typeface="Comic Sans MS"/>
                <a:cs typeface="Comic Sans MS"/>
              </a:rPr>
              <a:t> </a:t>
            </a:r>
            <a:r>
              <a:rPr sz="2400" b="1" spc="-5" dirty="0">
                <a:latin typeface="Comic Sans MS"/>
                <a:cs typeface="Comic Sans MS"/>
              </a:rPr>
              <a:t>these</a:t>
            </a:r>
            <a:r>
              <a:rPr sz="2400" b="1" spc="-20" dirty="0">
                <a:latin typeface="Comic Sans MS"/>
                <a:cs typeface="Comic Sans MS"/>
              </a:rPr>
              <a:t> </a:t>
            </a:r>
            <a:r>
              <a:rPr sz="2400" b="1" spc="-5" dirty="0">
                <a:latin typeface="Comic Sans MS"/>
                <a:cs typeface="Comic Sans MS"/>
              </a:rPr>
              <a:t>issues.</a:t>
            </a:r>
            <a:endParaRPr sz="2400" dirty="0">
              <a:latin typeface="Comic Sans MS"/>
              <a:cs typeface="Comic Sans MS"/>
            </a:endParaRPr>
          </a:p>
        </p:txBody>
      </p:sp>
      <p:pic>
        <p:nvPicPr>
          <p:cNvPr id="6" name="Picture 5" descr="cid:27453D41-2643-4B04-B573-3F50A3C7F737"/>
          <p:cNvPicPr/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49000" y="246547"/>
            <a:ext cx="833831" cy="763966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 descr="cid:27453D41-2643-4B04-B573-3F50A3C7F737"/>
          <p:cNvPicPr/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51" y="215374"/>
            <a:ext cx="833831" cy="76396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772157" y="83007"/>
            <a:ext cx="8289290" cy="5143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spc="-5" dirty="0"/>
              <a:t>Relationships</a:t>
            </a:r>
            <a:r>
              <a:rPr sz="3200" spc="-10" dirty="0"/>
              <a:t> </a:t>
            </a:r>
            <a:r>
              <a:rPr sz="3200" dirty="0"/>
              <a:t>and</a:t>
            </a:r>
            <a:r>
              <a:rPr sz="3200" spc="-20" dirty="0"/>
              <a:t> </a:t>
            </a:r>
            <a:r>
              <a:rPr sz="3200" dirty="0"/>
              <a:t>Sex Education</a:t>
            </a:r>
            <a:r>
              <a:rPr sz="3200" spc="-5" dirty="0"/>
              <a:t> </a:t>
            </a:r>
            <a:r>
              <a:rPr sz="3200" dirty="0"/>
              <a:t>Curriculum</a:t>
            </a:r>
            <a:endParaRPr sz="3200"/>
          </a:p>
        </p:txBody>
      </p:sp>
      <p:sp>
        <p:nvSpPr>
          <p:cNvPr id="3" name="object 3"/>
          <p:cNvSpPr txBox="1"/>
          <p:nvPr/>
        </p:nvSpPr>
        <p:spPr>
          <a:xfrm>
            <a:off x="409448" y="1082141"/>
            <a:ext cx="10828020" cy="541173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280670" indent="-342900">
              <a:lnSpc>
                <a:spcPct val="150000"/>
              </a:lnSpc>
              <a:spcBef>
                <a:spcPts val="100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000" spc="-5" dirty="0">
                <a:latin typeface="Comic Sans MS"/>
                <a:cs typeface="Comic Sans MS"/>
              </a:rPr>
              <a:t>Relationships</a:t>
            </a:r>
            <a:r>
              <a:rPr sz="2000" spc="10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education</a:t>
            </a:r>
            <a:r>
              <a:rPr sz="2000" spc="-10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will</a:t>
            </a:r>
            <a:r>
              <a:rPr sz="2000" spc="5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be</a:t>
            </a:r>
            <a:r>
              <a:rPr sz="2000" spc="5" dirty="0">
                <a:latin typeface="Comic Sans MS"/>
                <a:cs typeface="Comic Sans MS"/>
              </a:rPr>
              <a:t> </a:t>
            </a:r>
            <a:r>
              <a:rPr sz="2000" dirty="0">
                <a:latin typeface="Comic Sans MS"/>
                <a:cs typeface="Comic Sans MS"/>
              </a:rPr>
              <a:t>compulsory</a:t>
            </a:r>
            <a:r>
              <a:rPr sz="2000" spc="-30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for all</a:t>
            </a:r>
            <a:r>
              <a:rPr sz="2000" spc="15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primary</a:t>
            </a:r>
            <a:r>
              <a:rPr sz="2000" spc="10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age</a:t>
            </a:r>
            <a:r>
              <a:rPr sz="2000" spc="15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pupils</a:t>
            </a:r>
            <a:r>
              <a:rPr sz="2000" spc="10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from</a:t>
            </a:r>
            <a:r>
              <a:rPr sz="2000" spc="-15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the</a:t>
            </a:r>
            <a:r>
              <a:rPr sz="2000" dirty="0">
                <a:latin typeface="Comic Sans MS"/>
                <a:cs typeface="Comic Sans MS"/>
              </a:rPr>
              <a:t> Summer </a:t>
            </a:r>
            <a:r>
              <a:rPr sz="2000" spc="-580" dirty="0">
                <a:latin typeface="Comic Sans MS"/>
                <a:cs typeface="Comic Sans MS"/>
              </a:rPr>
              <a:t> </a:t>
            </a:r>
            <a:r>
              <a:rPr sz="2000" dirty="0">
                <a:latin typeface="Comic Sans MS"/>
                <a:cs typeface="Comic Sans MS"/>
              </a:rPr>
              <a:t>Term</a:t>
            </a:r>
            <a:r>
              <a:rPr sz="2000" spc="-5" dirty="0">
                <a:latin typeface="Comic Sans MS"/>
                <a:cs typeface="Comic Sans MS"/>
              </a:rPr>
              <a:t> 2021.</a:t>
            </a:r>
            <a:endParaRPr sz="2000" dirty="0">
              <a:latin typeface="Comic Sans MS"/>
              <a:cs typeface="Comic Sans MS"/>
            </a:endParaRPr>
          </a:p>
          <a:p>
            <a:pPr marL="355600" indent="-342900">
              <a:lnSpc>
                <a:spcPct val="100000"/>
              </a:lnSpc>
              <a:spcBef>
                <a:spcPts val="1200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000" spc="-5" dirty="0">
                <a:latin typeface="Comic Sans MS"/>
                <a:cs typeface="Comic Sans MS"/>
              </a:rPr>
              <a:t>Parents</a:t>
            </a:r>
            <a:r>
              <a:rPr sz="2000" spc="10" dirty="0">
                <a:latin typeface="Comic Sans MS"/>
                <a:cs typeface="Comic Sans MS"/>
              </a:rPr>
              <a:t> </a:t>
            </a:r>
            <a:r>
              <a:rPr sz="2000" b="1" u="heavy" dirty="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do</a:t>
            </a:r>
            <a:r>
              <a:rPr sz="2000" b="1" u="heavy" spc="-10" dirty="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 </a:t>
            </a:r>
            <a:r>
              <a:rPr sz="2000" b="1" u="heavy" spc="-5" dirty="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not</a:t>
            </a:r>
            <a:r>
              <a:rPr sz="2000" b="1" spc="5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have</a:t>
            </a:r>
            <a:r>
              <a:rPr sz="2000" spc="5" dirty="0">
                <a:latin typeface="Comic Sans MS"/>
                <a:cs typeface="Comic Sans MS"/>
              </a:rPr>
              <a:t> </a:t>
            </a:r>
            <a:r>
              <a:rPr sz="2000" dirty="0">
                <a:latin typeface="Comic Sans MS"/>
                <a:cs typeface="Comic Sans MS"/>
              </a:rPr>
              <a:t>the</a:t>
            </a:r>
            <a:r>
              <a:rPr sz="2000" spc="-5" dirty="0">
                <a:latin typeface="Comic Sans MS"/>
                <a:cs typeface="Comic Sans MS"/>
              </a:rPr>
              <a:t> right</a:t>
            </a:r>
            <a:r>
              <a:rPr sz="2000" spc="-25" dirty="0">
                <a:latin typeface="Comic Sans MS"/>
                <a:cs typeface="Comic Sans MS"/>
              </a:rPr>
              <a:t> </a:t>
            </a:r>
            <a:r>
              <a:rPr sz="2000" dirty="0">
                <a:latin typeface="Comic Sans MS"/>
                <a:cs typeface="Comic Sans MS"/>
              </a:rPr>
              <a:t>to </a:t>
            </a:r>
            <a:r>
              <a:rPr sz="2000" spc="-5" dirty="0">
                <a:latin typeface="Comic Sans MS"/>
                <a:cs typeface="Comic Sans MS"/>
              </a:rPr>
              <a:t>withdraw</a:t>
            </a:r>
            <a:r>
              <a:rPr sz="2000" spc="-25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their</a:t>
            </a:r>
            <a:r>
              <a:rPr sz="2000" spc="10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children</a:t>
            </a:r>
            <a:r>
              <a:rPr sz="2000" spc="10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from relationships</a:t>
            </a:r>
            <a:r>
              <a:rPr sz="2000" spc="10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education.</a:t>
            </a:r>
            <a:endParaRPr sz="2000" dirty="0">
              <a:latin typeface="Comic Sans MS"/>
              <a:cs typeface="Comic Sans MS"/>
            </a:endParaRPr>
          </a:p>
          <a:p>
            <a:pPr marL="355600" indent="-342900">
              <a:lnSpc>
                <a:spcPct val="100000"/>
              </a:lnSpc>
              <a:spcBef>
                <a:spcPts val="1200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000" spc="-5" dirty="0">
                <a:latin typeface="Comic Sans MS"/>
                <a:cs typeface="Comic Sans MS"/>
              </a:rPr>
              <a:t>Parents</a:t>
            </a:r>
            <a:r>
              <a:rPr sz="2000" spc="10" dirty="0">
                <a:latin typeface="Comic Sans MS"/>
                <a:cs typeface="Comic Sans MS"/>
              </a:rPr>
              <a:t> </a:t>
            </a:r>
            <a:r>
              <a:rPr sz="2000" b="1" u="heavy" spc="-5" dirty="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do</a:t>
            </a:r>
            <a:r>
              <a:rPr sz="2000" b="1" spc="-270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have</a:t>
            </a:r>
            <a:r>
              <a:rPr sz="2000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the right</a:t>
            </a:r>
            <a:r>
              <a:rPr sz="2000" spc="-20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to</a:t>
            </a:r>
            <a:r>
              <a:rPr sz="2000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withdraw</a:t>
            </a:r>
            <a:r>
              <a:rPr sz="2000" spc="-10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their </a:t>
            </a:r>
            <a:r>
              <a:rPr sz="2000" dirty="0">
                <a:latin typeface="Comic Sans MS"/>
                <a:cs typeface="Comic Sans MS"/>
              </a:rPr>
              <a:t>children</a:t>
            </a:r>
            <a:r>
              <a:rPr sz="2000" spc="-5" dirty="0">
                <a:latin typeface="Comic Sans MS"/>
                <a:cs typeface="Comic Sans MS"/>
              </a:rPr>
              <a:t> from sex</a:t>
            </a:r>
            <a:r>
              <a:rPr sz="2000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education.</a:t>
            </a:r>
            <a:endParaRPr sz="2000" dirty="0">
              <a:latin typeface="Comic Sans MS"/>
              <a:cs typeface="Comic Sans MS"/>
            </a:endParaRPr>
          </a:p>
          <a:p>
            <a:pPr marL="355600" indent="-342900">
              <a:lnSpc>
                <a:spcPct val="100000"/>
              </a:lnSpc>
              <a:spcBef>
                <a:spcPts val="1200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000" spc="-5" dirty="0">
                <a:latin typeface="Comic Sans MS"/>
                <a:cs typeface="Comic Sans MS"/>
              </a:rPr>
              <a:t>Sex education</a:t>
            </a:r>
            <a:r>
              <a:rPr sz="2000" spc="-15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is</a:t>
            </a:r>
            <a:r>
              <a:rPr sz="2000" spc="5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not</a:t>
            </a:r>
            <a:r>
              <a:rPr sz="2000" spc="-10" dirty="0">
                <a:latin typeface="Comic Sans MS"/>
                <a:cs typeface="Comic Sans MS"/>
              </a:rPr>
              <a:t> </a:t>
            </a:r>
            <a:r>
              <a:rPr sz="2000" dirty="0">
                <a:latin typeface="Comic Sans MS"/>
                <a:cs typeface="Comic Sans MS"/>
              </a:rPr>
              <a:t>compulsory</a:t>
            </a:r>
            <a:r>
              <a:rPr sz="2000" spc="-20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in</a:t>
            </a:r>
            <a:r>
              <a:rPr sz="2000" spc="5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primary</a:t>
            </a:r>
            <a:r>
              <a:rPr sz="2000" spc="10" dirty="0">
                <a:latin typeface="Comic Sans MS"/>
                <a:cs typeface="Comic Sans MS"/>
              </a:rPr>
              <a:t> </a:t>
            </a:r>
            <a:r>
              <a:rPr sz="2000" dirty="0">
                <a:latin typeface="Comic Sans MS"/>
                <a:cs typeface="Comic Sans MS"/>
              </a:rPr>
              <a:t>schools,</a:t>
            </a:r>
            <a:r>
              <a:rPr sz="2000" spc="-30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beyond</a:t>
            </a:r>
            <a:r>
              <a:rPr sz="2000" spc="5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the </a:t>
            </a:r>
            <a:r>
              <a:rPr sz="2000" dirty="0">
                <a:latin typeface="Comic Sans MS"/>
                <a:cs typeface="Comic Sans MS"/>
              </a:rPr>
              <a:t>science</a:t>
            </a:r>
            <a:r>
              <a:rPr sz="2000" spc="10" dirty="0">
                <a:latin typeface="Comic Sans MS"/>
                <a:cs typeface="Comic Sans MS"/>
              </a:rPr>
              <a:t> </a:t>
            </a:r>
            <a:r>
              <a:rPr sz="2000" dirty="0">
                <a:latin typeface="Comic Sans MS"/>
                <a:cs typeface="Comic Sans MS"/>
              </a:rPr>
              <a:t>curriculum</a:t>
            </a:r>
          </a:p>
          <a:p>
            <a:pPr marL="355600" indent="-342900">
              <a:lnSpc>
                <a:spcPct val="100000"/>
              </a:lnSpc>
              <a:spcBef>
                <a:spcPts val="1200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000" dirty="0">
                <a:latin typeface="Comic Sans MS"/>
                <a:cs typeface="Comic Sans MS"/>
              </a:rPr>
              <a:t>At</a:t>
            </a:r>
            <a:r>
              <a:rPr sz="2000" spc="-5" dirty="0">
                <a:latin typeface="Comic Sans MS"/>
                <a:cs typeface="Comic Sans MS"/>
              </a:rPr>
              <a:t> </a:t>
            </a:r>
            <a:r>
              <a:rPr lang="en-GB" sz="2000" spc="-5" dirty="0" smtClean="0">
                <a:latin typeface="Comic Sans MS"/>
                <a:cs typeface="Comic Sans MS"/>
              </a:rPr>
              <a:t>Great </a:t>
            </a:r>
            <a:r>
              <a:rPr lang="en-GB" sz="2000" spc="-5" dirty="0" err="1" smtClean="0">
                <a:latin typeface="Comic Sans MS"/>
                <a:cs typeface="Comic Sans MS"/>
              </a:rPr>
              <a:t>Ponton</a:t>
            </a:r>
            <a:r>
              <a:rPr sz="2000" spc="-5" dirty="0" smtClean="0">
                <a:latin typeface="Comic Sans MS"/>
                <a:cs typeface="Comic Sans MS"/>
              </a:rPr>
              <a:t>,</a:t>
            </a:r>
            <a:r>
              <a:rPr sz="2000" spc="5" dirty="0" smtClean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we</a:t>
            </a:r>
            <a:r>
              <a:rPr sz="2000" dirty="0">
                <a:latin typeface="Comic Sans MS"/>
                <a:cs typeface="Comic Sans MS"/>
              </a:rPr>
              <a:t> support</a:t>
            </a:r>
            <a:r>
              <a:rPr sz="2000" spc="5" dirty="0">
                <a:latin typeface="Comic Sans MS"/>
                <a:cs typeface="Comic Sans MS"/>
              </a:rPr>
              <a:t> </a:t>
            </a:r>
            <a:r>
              <a:rPr sz="2000" dirty="0">
                <a:latin typeface="Comic Sans MS"/>
                <a:cs typeface="Comic Sans MS"/>
              </a:rPr>
              <a:t>the science</a:t>
            </a:r>
            <a:r>
              <a:rPr sz="2000" spc="-10" dirty="0">
                <a:latin typeface="Comic Sans MS"/>
                <a:cs typeface="Comic Sans MS"/>
              </a:rPr>
              <a:t> </a:t>
            </a:r>
            <a:r>
              <a:rPr sz="2000" dirty="0">
                <a:latin typeface="Comic Sans MS"/>
                <a:cs typeface="Comic Sans MS"/>
              </a:rPr>
              <a:t>curriculum</a:t>
            </a:r>
            <a:r>
              <a:rPr sz="2000" spc="-20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with</a:t>
            </a:r>
            <a:r>
              <a:rPr sz="2000" spc="-25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an</a:t>
            </a:r>
            <a:r>
              <a:rPr sz="2000" spc="10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additional</a:t>
            </a:r>
            <a:r>
              <a:rPr sz="2000" spc="5" dirty="0">
                <a:latin typeface="Comic Sans MS"/>
                <a:cs typeface="Comic Sans MS"/>
              </a:rPr>
              <a:t> </a:t>
            </a:r>
            <a:r>
              <a:rPr sz="2000" dirty="0">
                <a:latin typeface="Comic Sans MS"/>
                <a:cs typeface="Comic Sans MS"/>
              </a:rPr>
              <a:t>Sex</a:t>
            </a:r>
            <a:r>
              <a:rPr sz="2000" spc="-10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and</a:t>
            </a:r>
            <a:r>
              <a:rPr sz="2000" spc="10" dirty="0">
                <a:latin typeface="Comic Sans MS"/>
                <a:cs typeface="Comic Sans MS"/>
              </a:rPr>
              <a:t> </a:t>
            </a:r>
            <a:r>
              <a:rPr sz="2000" spc="-5" dirty="0" smtClean="0">
                <a:latin typeface="Comic Sans MS"/>
                <a:cs typeface="Comic Sans MS"/>
              </a:rPr>
              <a:t>Relationships</a:t>
            </a:r>
            <a:r>
              <a:rPr lang="en-GB" sz="2000" dirty="0">
                <a:latin typeface="Comic Sans MS"/>
                <a:cs typeface="Comic Sans MS"/>
              </a:rPr>
              <a:t> </a:t>
            </a:r>
            <a:r>
              <a:rPr sz="2000" spc="-5" dirty="0" smtClean="0">
                <a:latin typeface="Comic Sans MS"/>
                <a:cs typeface="Comic Sans MS"/>
              </a:rPr>
              <a:t>teaching</a:t>
            </a:r>
            <a:r>
              <a:rPr sz="2000" spc="-15" dirty="0" smtClean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unit</a:t>
            </a:r>
            <a:r>
              <a:rPr sz="2000" spc="-10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taught</a:t>
            </a:r>
            <a:r>
              <a:rPr sz="2000" spc="-25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in Year</a:t>
            </a:r>
            <a:r>
              <a:rPr sz="2000" spc="10" dirty="0">
                <a:latin typeface="Comic Sans MS"/>
                <a:cs typeface="Comic Sans MS"/>
              </a:rPr>
              <a:t> </a:t>
            </a:r>
            <a:r>
              <a:rPr lang="en-GB" sz="2000" spc="10" dirty="0" smtClean="0">
                <a:latin typeface="Comic Sans MS"/>
                <a:cs typeface="Comic Sans MS"/>
              </a:rPr>
              <a:t>5/</a:t>
            </a:r>
            <a:r>
              <a:rPr sz="2000" spc="-5" dirty="0" smtClean="0">
                <a:latin typeface="Comic Sans MS"/>
                <a:cs typeface="Comic Sans MS"/>
              </a:rPr>
              <a:t>6</a:t>
            </a:r>
            <a:r>
              <a:rPr sz="2000" spc="-5" dirty="0">
                <a:latin typeface="Comic Sans MS"/>
                <a:cs typeface="Comic Sans MS"/>
              </a:rPr>
              <a:t>.</a:t>
            </a:r>
            <a:endParaRPr sz="2000" dirty="0">
              <a:latin typeface="Comic Sans MS"/>
              <a:cs typeface="Comic Sans MS"/>
            </a:endParaRPr>
          </a:p>
          <a:p>
            <a:pPr marL="355600" indent="-342900">
              <a:lnSpc>
                <a:spcPct val="100000"/>
              </a:lnSpc>
              <a:spcBef>
                <a:spcPts val="1200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000" spc="-5" dirty="0">
                <a:latin typeface="Comic Sans MS"/>
                <a:cs typeface="Comic Sans MS"/>
              </a:rPr>
              <a:t>Health </a:t>
            </a:r>
            <a:r>
              <a:rPr sz="2000" dirty="0">
                <a:latin typeface="Comic Sans MS"/>
                <a:cs typeface="Comic Sans MS"/>
              </a:rPr>
              <a:t>education</a:t>
            </a:r>
            <a:r>
              <a:rPr sz="2000" spc="-10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will</a:t>
            </a:r>
            <a:r>
              <a:rPr sz="2000" spc="5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be</a:t>
            </a:r>
            <a:r>
              <a:rPr sz="2000" dirty="0">
                <a:latin typeface="Comic Sans MS"/>
                <a:cs typeface="Comic Sans MS"/>
              </a:rPr>
              <a:t> compulsory</a:t>
            </a:r>
            <a:r>
              <a:rPr sz="2000" spc="-40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for all</a:t>
            </a:r>
            <a:r>
              <a:rPr sz="2000" spc="10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pupils</a:t>
            </a:r>
            <a:r>
              <a:rPr sz="2000" spc="15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in</a:t>
            </a:r>
            <a:r>
              <a:rPr sz="2000" spc="5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all</a:t>
            </a:r>
            <a:r>
              <a:rPr sz="2000" spc="10" dirty="0">
                <a:latin typeface="Comic Sans MS"/>
                <a:cs typeface="Comic Sans MS"/>
              </a:rPr>
              <a:t> </a:t>
            </a:r>
            <a:r>
              <a:rPr sz="2000" dirty="0">
                <a:latin typeface="Comic Sans MS"/>
                <a:cs typeface="Comic Sans MS"/>
              </a:rPr>
              <a:t>state</a:t>
            </a:r>
            <a:r>
              <a:rPr sz="2000" spc="-10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funded </a:t>
            </a:r>
            <a:r>
              <a:rPr sz="2000" dirty="0">
                <a:latin typeface="Comic Sans MS"/>
                <a:cs typeface="Comic Sans MS"/>
              </a:rPr>
              <a:t>schools.</a:t>
            </a:r>
          </a:p>
          <a:p>
            <a:pPr marL="355600" marR="73660" indent="-342900">
              <a:lnSpc>
                <a:spcPct val="150000"/>
              </a:lnSpc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000" spc="-5" dirty="0">
                <a:latin typeface="Comic Sans MS"/>
                <a:cs typeface="Comic Sans MS"/>
              </a:rPr>
              <a:t>At </a:t>
            </a:r>
            <a:r>
              <a:rPr lang="en-GB" sz="2000" spc="-5" dirty="0" smtClean="0">
                <a:latin typeface="Comic Sans MS"/>
                <a:cs typeface="Comic Sans MS"/>
              </a:rPr>
              <a:t>Great </a:t>
            </a:r>
            <a:r>
              <a:rPr lang="en-GB" sz="2000" spc="-5" dirty="0" err="1" smtClean="0">
                <a:latin typeface="Comic Sans MS"/>
                <a:cs typeface="Comic Sans MS"/>
              </a:rPr>
              <a:t>Ponton</a:t>
            </a:r>
            <a:r>
              <a:rPr sz="2000" spc="-5" dirty="0" smtClean="0">
                <a:latin typeface="Comic Sans MS"/>
                <a:cs typeface="Comic Sans MS"/>
              </a:rPr>
              <a:t>,</a:t>
            </a:r>
            <a:r>
              <a:rPr sz="2000" spc="5" dirty="0" smtClean="0">
                <a:latin typeface="Comic Sans MS"/>
                <a:cs typeface="Comic Sans MS"/>
              </a:rPr>
              <a:t> </a:t>
            </a:r>
            <a:r>
              <a:rPr sz="2000" dirty="0">
                <a:latin typeface="Comic Sans MS"/>
                <a:cs typeface="Comic Sans MS"/>
              </a:rPr>
              <a:t>our</a:t>
            </a:r>
            <a:r>
              <a:rPr sz="2000" spc="-5" dirty="0">
                <a:latin typeface="Comic Sans MS"/>
                <a:cs typeface="Comic Sans MS"/>
              </a:rPr>
              <a:t> </a:t>
            </a:r>
            <a:r>
              <a:rPr sz="2000" dirty="0">
                <a:latin typeface="Comic Sans MS"/>
                <a:cs typeface="Comic Sans MS"/>
              </a:rPr>
              <a:t>curriculum</a:t>
            </a:r>
            <a:r>
              <a:rPr sz="2000" spc="-25" dirty="0">
                <a:latin typeface="Comic Sans MS"/>
                <a:cs typeface="Comic Sans MS"/>
              </a:rPr>
              <a:t> </a:t>
            </a:r>
            <a:r>
              <a:rPr sz="2000" dirty="0">
                <a:latin typeface="Comic Sans MS"/>
                <a:cs typeface="Comic Sans MS"/>
              </a:rPr>
              <a:t>content </a:t>
            </a:r>
            <a:r>
              <a:rPr sz="2000" spc="-5" dirty="0">
                <a:latin typeface="Comic Sans MS"/>
                <a:cs typeface="Comic Sans MS"/>
              </a:rPr>
              <a:t>has</a:t>
            </a:r>
            <a:r>
              <a:rPr sz="2000" spc="5" dirty="0">
                <a:latin typeface="Comic Sans MS"/>
                <a:cs typeface="Comic Sans MS"/>
              </a:rPr>
              <a:t> </a:t>
            </a:r>
            <a:r>
              <a:rPr sz="2000" spc="-10" dirty="0">
                <a:latin typeface="Comic Sans MS"/>
                <a:cs typeface="Comic Sans MS"/>
              </a:rPr>
              <a:t>been</a:t>
            </a:r>
            <a:r>
              <a:rPr sz="2000" spc="20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developed</a:t>
            </a:r>
            <a:r>
              <a:rPr sz="2000" spc="25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in</a:t>
            </a:r>
            <a:r>
              <a:rPr sz="2000" spc="5" dirty="0">
                <a:latin typeface="Comic Sans MS"/>
                <a:cs typeface="Comic Sans MS"/>
              </a:rPr>
              <a:t> </a:t>
            </a:r>
            <a:r>
              <a:rPr sz="2000" dirty="0">
                <a:latin typeface="Comic Sans MS"/>
                <a:cs typeface="Comic Sans MS"/>
              </a:rPr>
              <a:t>line</a:t>
            </a:r>
            <a:r>
              <a:rPr sz="2000" spc="10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with</a:t>
            </a:r>
            <a:r>
              <a:rPr sz="2000" spc="-10" dirty="0">
                <a:latin typeface="Comic Sans MS"/>
                <a:cs typeface="Comic Sans MS"/>
              </a:rPr>
              <a:t> </a:t>
            </a:r>
            <a:r>
              <a:rPr lang="en-GB" sz="2000" dirty="0" smtClean="0">
                <a:latin typeface="Comic Sans MS"/>
                <a:cs typeface="Comic Sans MS"/>
              </a:rPr>
              <a:t>our</a:t>
            </a:r>
            <a:r>
              <a:rPr sz="2000" spc="-15" dirty="0" smtClean="0">
                <a:latin typeface="Comic Sans MS"/>
                <a:cs typeface="Comic Sans MS"/>
              </a:rPr>
              <a:t> </a:t>
            </a:r>
            <a:r>
              <a:rPr sz="2000" dirty="0">
                <a:latin typeface="Comic Sans MS"/>
                <a:cs typeface="Comic Sans MS"/>
              </a:rPr>
              <a:t>policy, </a:t>
            </a:r>
            <a:r>
              <a:rPr sz="2000" spc="-5" dirty="0">
                <a:latin typeface="Comic Sans MS"/>
                <a:cs typeface="Comic Sans MS"/>
              </a:rPr>
              <a:t>taking </a:t>
            </a:r>
            <a:r>
              <a:rPr sz="2000" spc="-585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into</a:t>
            </a:r>
            <a:r>
              <a:rPr sz="2000" spc="-10" dirty="0">
                <a:latin typeface="Comic Sans MS"/>
                <a:cs typeface="Comic Sans MS"/>
              </a:rPr>
              <a:t> </a:t>
            </a:r>
            <a:r>
              <a:rPr sz="2000" dirty="0">
                <a:latin typeface="Comic Sans MS"/>
                <a:cs typeface="Comic Sans MS"/>
              </a:rPr>
              <a:t>account</a:t>
            </a:r>
            <a:r>
              <a:rPr sz="2000" spc="-25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the</a:t>
            </a:r>
            <a:r>
              <a:rPr sz="2000" spc="-20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age,</a:t>
            </a:r>
            <a:r>
              <a:rPr sz="2000" spc="5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needs</a:t>
            </a:r>
            <a:r>
              <a:rPr sz="2000" spc="15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and</a:t>
            </a:r>
            <a:r>
              <a:rPr sz="2000" spc="5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feelings</a:t>
            </a:r>
            <a:r>
              <a:rPr sz="2000" dirty="0">
                <a:latin typeface="Comic Sans MS"/>
                <a:cs typeface="Comic Sans MS"/>
              </a:rPr>
              <a:t> of</a:t>
            </a:r>
            <a:r>
              <a:rPr sz="2000" spc="-10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pupils.</a:t>
            </a:r>
            <a:endParaRPr sz="2000" dirty="0">
              <a:latin typeface="Comic Sans MS"/>
              <a:cs typeface="Comic Sans MS"/>
            </a:endParaRPr>
          </a:p>
          <a:p>
            <a:pPr marL="355600" marR="823594" indent="-342900">
              <a:lnSpc>
                <a:spcPts val="3600"/>
              </a:lnSpc>
              <a:spcBef>
                <a:spcPts val="120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000" dirty="0">
                <a:latin typeface="Comic Sans MS"/>
                <a:cs typeface="Comic Sans MS"/>
              </a:rPr>
              <a:t>Teaching </a:t>
            </a:r>
            <a:r>
              <a:rPr sz="2000" spc="-5" dirty="0">
                <a:latin typeface="Comic Sans MS"/>
                <a:cs typeface="Comic Sans MS"/>
              </a:rPr>
              <a:t>at </a:t>
            </a:r>
            <a:r>
              <a:rPr sz="2000" dirty="0">
                <a:latin typeface="Comic Sans MS"/>
                <a:cs typeface="Comic Sans MS"/>
              </a:rPr>
              <a:t>school</a:t>
            </a:r>
            <a:r>
              <a:rPr sz="2000" spc="-5" dirty="0">
                <a:latin typeface="Comic Sans MS"/>
                <a:cs typeface="Comic Sans MS"/>
              </a:rPr>
              <a:t> will</a:t>
            </a:r>
            <a:r>
              <a:rPr sz="2000" dirty="0">
                <a:latin typeface="Comic Sans MS"/>
                <a:cs typeface="Comic Sans MS"/>
              </a:rPr>
              <a:t> complement</a:t>
            </a:r>
            <a:r>
              <a:rPr sz="2000" spc="-20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and</a:t>
            </a:r>
            <a:r>
              <a:rPr sz="2000" spc="10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reinforce</a:t>
            </a:r>
            <a:r>
              <a:rPr sz="2000" spc="5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the</a:t>
            </a:r>
            <a:r>
              <a:rPr sz="2000" spc="-15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lessons</a:t>
            </a:r>
            <a:r>
              <a:rPr sz="2000" spc="25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families</a:t>
            </a:r>
            <a:r>
              <a:rPr sz="2000" spc="-15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teach</a:t>
            </a:r>
            <a:r>
              <a:rPr sz="2000" spc="-10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their </a:t>
            </a:r>
            <a:r>
              <a:rPr sz="2000" spc="-585" dirty="0">
                <a:latin typeface="Comic Sans MS"/>
                <a:cs typeface="Comic Sans MS"/>
              </a:rPr>
              <a:t> </a:t>
            </a:r>
            <a:r>
              <a:rPr sz="2000" dirty="0">
                <a:latin typeface="Comic Sans MS"/>
                <a:cs typeface="Comic Sans MS"/>
              </a:rPr>
              <a:t>children</a:t>
            </a:r>
            <a:r>
              <a:rPr sz="2000" spc="-10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as</a:t>
            </a:r>
            <a:r>
              <a:rPr sz="2000" spc="5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they</a:t>
            </a:r>
            <a:r>
              <a:rPr sz="2000" spc="-10" dirty="0">
                <a:latin typeface="Comic Sans MS"/>
                <a:cs typeface="Comic Sans MS"/>
              </a:rPr>
              <a:t> </a:t>
            </a:r>
            <a:r>
              <a:rPr sz="2000" dirty="0">
                <a:latin typeface="Comic Sans MS"/>
                <a:cs typeface="Comic Sans MS"/>
              </a:rPr>
              <a:t>grow</a:t>
            </a:r>
            <a:r>
              <a:rPr sz="2000" spc="-10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up.</a:t>
            </a:r>
            <a:endParaRPr sz="2000" dirty="0">
              <a:latin typeface="Comic Sans MS"/>
              <a:cs typeface="Comic Sans MS"/>
            </a:endParaRPr>
          </a:p>
        </p:txBody>
      </p:sp>
      <p:pic>
        <p:nvPicPr>
          <p:cNvPr id="6" name="Picture 5" descr="cid:27453D41-2643-4B04-B573-3F50A3C7F737"/>
          <p:cNvPicPr/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49000" y="238346"/>
            <a:ext cx="833831" cy="763966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 descr="cid:27453D41-2643-4B04-B573-3F50A3C7F737"/>
          <p:cNvPicPr/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688" y="238346"/>
            <a:ext cx="833831" cy="76396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047871" y="83007"/>
            <a:ext cx="3740150" cy="5143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dirty="0"/>
              <a:t>Curriculum</a:t>
            </a:r>
            <a:r>
              <a:rPr sz="3200" spc="-80" dirty="0"/>
              <a:t> </a:t>
            </a:r>
            <a:r>
              <a:rPr sz="3200" dirty="0"/>
              <a:t>Delivery</a:t>
            </a:r>
            <a:endParaRPr sz="3200"/>
          </a:p>
        </p:txBody>
      </p:sp>
      <p:sp>
        <p:nvSpPr>
          <p:cNvPr id="3" name="object 3"/>
          <p:cNvSpPr txBox="1"/>
          <p:nvPr/>
        </p:nvSpPr>
        <p:spPr>
          <a:xfrm>
            <a:off x="409448" y="1082141"/>
            <a:ext cx="10991850" cy="509113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5080" indent="-342900">
              <a:lnSpc>
                <a:spcPct val="150000"/>
              </a:lnSpc>
              <a:spcBef>
                <a:spcPts val="100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000" spc="-5" dirty="0">
                <a:latin typeface="Comic Sans MS"/>
                <a:cs typeface="Comic Sans MS"/>
              </a:rPr>
              <a:t>Relationships</a:t>
            </a:r>
            <a:r>
              <a:rPr sz="2000" spc="10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and</a:t>
            </a:r>
            <a:r>
              <a:rPr sz="2000" spc="10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Sex </a:t>
            </a:r>
            <a:r>
              <a:rPr sz="2000" dirty="0">
                <a:latin typeface="Comic Sans MS"/>
                <a:cs typeface="Comic Sans MS"/>
              </a:rPr>
              <a:t>Education</a:t>
            </a:r>
            <a:r>
              <a:rPr sz="2000" spc="-20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is</a:t>
            </a:r>
            <a:r>
              <a:rPr sz="2000" spc="5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taught</a:t>
            </a:r>
            <a:r>
              <a:rPr sz="2000" spc="-15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within</a:t>
            </a:r>
            <a:r>
              <a:rPr sz="2000" spc="-10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the</a:t>
            </a:r>
            <a:r>
              <a:rPr sz="2000" spc="-15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personal,</a:t>
            </a:r>
            <a:r>
              <a:rPr sz="2000" spc="25" dirty="0">
                <a:latin typeface="Comic Sans MS"/>
                <a:cs typeface="Comic Sans MS"/>
              </a:rPr>
              <a:t> </a:t>
            </a:r>
            <a:r>
              <a:rPr sz="2000" dirty="0">
                <a:latin typeface="Comic Sans MS"/>
                <a:cs typeface="Comic Sans MS"/>
              </a:rPr>
              <a:t>social,</a:t>
            </a:r>
            <a:r>
              <a:rPr sz="2000" spc="-10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health</a:t>
            </a:r>
            <a:r>
              <a:rPr sz="2000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and</a:t>
            </a:r>
            <a:r>
              <a:rPr sz="2000" spc="15" dirty="0">
                <a:latin typeface="Comic Sans MS"/>
                <a:cs typeface="Comic Sans MS"/>
              </a:rPr>
              <a:t> </a:t>
            </a:r>
            <a:r>
              <a:rPr sz="2000" dirty="0">
                <a:latin typeface="Comic Sans MS"/>
                <a:cs typeface="Comic Sans MS"/>
              </a:rPr>
              <a:t>economic </a:t>
            </a:r>
            <a:r>
              <a:rPr sz="2000" spc="-585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(PSHE)</a:t>
            </a:r>
            <a:r>
              <a:rPr sz="2000" spc="-15" dirty="0">
                <a:latin typeface="Comic Sans MS"/>
                <a:cs typeface="Comic Sans MS"/>
              </a:rPr>
              <a:t> </a:t>
            </a:r>
            <a:r>
              <a:rPr sz="2000" dirty="0">
                <a:latin typeface="Comic Sans MS"/>
                <a:cs typeface="Comic Sans MS"/>
              </a:rPr>
              <a:t>curriculum.</a:t>
            </a:r>
          </a:p>
          <a:p>
            <a:pPr marL="355600" indent="-342900">
              <a:lnSpc>
                <a:spcPct val="100000"/>
              </a:lnSpc>
              <a:spcBef>
                <a:spcPts val="1200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000" spc="-5" dirty="0">
                <a:latin typeface="Comic Sans MS"/>
                <a:cs typeface="Comic Sans MS"/>
              </a:rPr>
              <a:t>Relationships</a:t>
            </a:r>
            <a:r>
              <a:rPr sz="2000" spc="10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education focuses </a:t>
            </a:r>
            <a:r>
              <a:rPr sz="2000" dirty="0">
                <a:latin typeface="Comic Sans MS"/>
                <a:cs typeface="Comic Sans MS"/>
              </a:rPr>
              <a:t>on</a:t>
            </a:r>
            <a:r>
              <a:rPr sz="2000" spc="10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teaching </a:t>
            </a:r>
            <a:r>
              <a:rPr sz="2000" dirty="0">
                <a:latin typeface="Comic Sans MS"/>
                <a:cs typeface="Comic Sans MS"/>
              </a:rPr>
              <a:t>the</a:t>
            </a:r>
            <a:r>
              <a:rPr sz="2000" spc="-5" dirty="0">
                <a:latin typeface="Comic Sans MS"/>
                <a:cs typeface="Comic Sans MS"/>
              </a:rPr>
              <a:t> fundamental</a:t>
            </a:r>
            <a:r>
              <a:rPr sz="2000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building</a:t>
            </a:r>
            <a:r>
              <a:rPr sz="2000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blocks</a:t>
            </a:r>
            <a:r>
              <a:rPr sz="2000" spc="-10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and</a:t>
            </a:r>
            <a:endParaRPr sz="2000" dirty="0">
              <a:latin typeface="Comic Sans MS"/>
              <a:cs typeface="Comic Sans MS"/>
            </a:endParaRPr>
          </a:p>
          <a:p>
            <a:pPr marL="355600">
              <a:lnSpc>
                <a:spcPct val="100000"/>
              </a:lnSpc>
              <a:spcBef>
                <a:spcPts val="1200"/>
              </a:spcBef>
            </a:pPr>
            <a:r>
              <a:rPr sz="2000" spc="-5" dirty="0">
                <a:latin typeface="Comic Sans MS"/>
                <a:cs typeface="Comic Sans MS"/>
              </a:rPr>
              <a:t>characteristics</a:t>
            </a:r>
            <a:r>
              <a:rPr sz="2000" spc="-10" dirty="0">
                <a:latin typeface="Comic Sans MS"/>
                <a:cs typeface="Comic Sans MS"/>
              </a:rPr>
              <a:t> </a:t>
            </a:r>
            <a:r>
              <a:rPr sz="2000" dirty="0">
                <a:latin typeface="Comic Sans MS"/>
                <a:cs typeface="Comic Sans MS"/>
              </a:rPr>
              <a:t>of</a:t>
            </a:r>
            <a:r>
              <a:rPr sz="2000" spc="-15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positive</a:t>
            </a:r>
            <a:r>
              <a:rPr sz="2000" spc="10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relationships.</a:t>
            </a:r>
            <a:endParaRPr sz="2000" dirty="0">
              <a:latin typeface="Comic Sans MS"/>
              <a:cs typeface="Comic Sans MS"/>
            </a:endParaRPr>
          </a:p>
          <a:p>
            <a:pPr marL="355600" indent="-342900">
              <a:lnSpc>
                <a:spcPct val="100000"/>
              </a:lnSpc>
              <a:spcBef>
                <a:spcPts val="1200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000" spc="-5" dirty="0">
                <a:latin typeface="Comic Sans MS"/>
                <a:cs typeface="Comic Sans MS"/>
              </a:rPr>
              <a:t>At</a:t>
            </a:r>
            <a:r>
              <a:rPr sz="2000" spc="-10" dirty="0">
                <a:latin typeface="Comic Sans MS"/>
                <a:cs typeface="Comic Sans MS"/>
              </a:rPr>
              <a:t> </a:t>
            </a:r>
            <a:r>
              <a:rPr lang="en-GB" sz="2000" spc="-5" dirty="0" smtClean="0">
                <a:latin typeface="Comic Sans MS"/>
                <a:cs typeface="Comic Sans MS"/>
              </a:rPr>
              <a:t>Great </a:t>
            </a:r>
            <a:r>
              <a:rPr lang="en-GB" sz="2000" spc="-5" dirty="0" err="1" smtClean="0">
                <a:latin typeface="Comic Sans MS"/>
                <a:cs typeface="Comic Sans MS"/>
              </a:rPr>
              <a:t>Ponton</a:t>
            </a:r>
            <a:r>
              <a:rPr sz="2000" spc="-5" dirty="0" smtClean="0">
                <a:latin typeface="Comic Sans MS"/>
                <a:cs typeface="Comic Sans MS"/>
              </a:rPr>
              <a:t>,</a:t>
            </a:r>
            <a:r>
              <a:rPr sz="2000" spc="5" dirty="0" smtClean="0">
                <a:latin typeface="Comic Sans MS"/>
                <a:cs typeface="Comic Sans MS"/>
              </a:rPr>
              <a:t> </a:t>
            </a:r>
            <a:r>
              <a:rPr sz="2000" dirty="0">
                <a:latin typeface="Comic Sans MS"/>
                <a:cs typeface="Comic Sans MS"/>
              </a:rPr>
              <a:t>we</a:t>
            </a:r>
            <a:r>
              <a:rPr sz="2000" spc="-15" dirty="0">
                <a:latin typeface="Comic Sans MS"/>
                <a:cs typeface="Comic Sans MS"/>
              </a:rPr>
              <a:t> </a:t>
            </a:r>
            <a:r>
              <a:rPr sz="2000" dirty="0">
                <a:latin typeface="Comic Sans MS"/>
                <a:cs typeface="Comic Sans MS"/>
              </a:rPr>
              <a:t>use</a:t>
            </a:r>
            <a:r>
              <a:rPr sz="2000" spc="5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the</a:t>
            </a:r>
            <a:r>
              <a:rPr sz="2000" spc="-15" dirty="0">
                <a:latin typeface="Comic Sans MS"/>
                <a:cs typeface="Comic Sans MS"/>
              </a:rPr>
              <a:t> </a:t>
            </a:r>
            <a:r>
              <a:rPr lang="en-GB" sz="2000" dirty="0" smtClean="0">
                <a:latin typeface="Comic Sans MS"/>
                <a:cs typeface="Comic Sans MS"/>
              </a:rPr>
              <a:t>Jigsaw</a:t>
            </a:r>
            <a:r>
              <a:rPr sz="2000" spc="-10" dirty="0" smtClean="0">
                <a:latin typeface="Comic Sans MS"/>
                <a:cs typeface="Comic Sans MS"/>
              </a:rPr>
              <a:t> </a:t>
            </a:r>
            <a:r>
              <a:rPr sz="2000" dirty="0">
                <a:latin typeface="Comic Sans MS"/>
                <a:cs typeface="Comic Sans MS"/>
              </a:rPr>
              <a:t>PSHE</a:t>
            </a:r>
            <a:r>
              <a:rPr sz="2000" spc="5" dirty="0">
                <a:latin typeface="Comic Sans MS"/>
                <a:cs typeface="Comic Sans MS"/>
              </a:rPr>
              <a:t> </a:t>
            </a:r>
            <a:r>
              <a:rPr sz="2000" dirty="0">
                <a:latin typeface="Comic Sans MS"/>
                <a:cs typeface="Comic Sans MS"/>
              </a:rPr>
              <a:t>Programme</a:t>
            </a:r>
            <a:r>
              <a:rPr sz="2000" spc="-20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to</a:t>
            </a:r>
            <a:r>
              <a:rPr sz="2000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deliver</a:t>
            </a:r>
            <a:r>
              <a:rPr sz="2000" spc="10" dirty="0">
                <a:latin typeface="Comic Sans MS"/>
                <a:cs typeface="Comic Sans MS"/>
              </a:rPr>
              <a:t> </a:t>
            </a:r>
            <a:r>
              <a:rPr sz="2000" dirty="0">
                <a:latin typeface="Comic Sans MS"/>
                <a:cs typeface="Comic Sans MS"/>
              </a:rPr>
              <a:t>our</a:t>
            </a:r>
            <a:r>
              <a:rPr sz="2000" spc="-5" dirty="0">
                <a:latin typeface="Comic Sans MS"/>
                <a:cs typeface="Comic Sans MS"/>
              </a:rPr>
              <a:t> </a:t>
            </a:r>
            <a:r>
              <a:rPr sz="2000" dirty="0">
                <a:latin typeface="Comic Sans MS"/>
                <a:cs typeface="Comic Sans MS"/>
              </a:rPr>
              <a:t>PSHE</a:t>
            </a:r>
            <a:r>
              <a:rPr sz="2000" spc="-15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and</a:t>
            </a:r>
            <a:r>
              <a:rPr sz="2000" spc="10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RSE.</a:t>
            </a:r>
            <a:endParaRPr sz="2000" dirty="0">
              <a:latin typeface="Comic Sans MS"/>
              <a:cs typeface="Comic Sans MS"/>
            </a:endParaRPr>
          </a:p>
          <a:p>
            <a:pPr marL="355600" indent="-342900">
              <a:lnSpc>
                <a:spcPct val="100000"/>
              </a:lnSpc>
              <a:spcBef>
                <a:spcPts val="1200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000" dirty="0">
                <a:latin typeface="Comic Sans MS"/>
                <a:cs typeface="Comic Sans MS"/>
              </a:rPr>
              <a:t>RSE</a:t>
            </a:r>
            <a:r>
              <a:rPr sz="2000" spc="-20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topics</a:t>
            </a:r>
            <a:r>
              <a:rPr sz="2000" spc="-35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include</a:t>
            </a:r>
            <a:r>
              <a:rPr sz="2000" spc="-5" dirty="0" smtClean="0">
                <a:latin typeface="Comic Sans MS"/>
                <a:cs typeface="Comic Sans MS"/>
              </a:rPr>
              <a:t>:</a:t>
            </a:r>
            <a:endParaRPr lang="en-GB" sz="2000" spc="-5" dirty="0" smtClean="0">
              <a:latin typeface="Comic Sans MS"/>
              <a:cs typeface="Comic Sans MS"/>
            </a:endParaRPr>
          </a:p>
          <a:p>
            <a:pPr marL="355600" indent="-342900">
              <a:lnSpc>
                <a:spcPct val="100000"/>
              </a:lnSpc>
              <a:spcBef>
                <a:spcPts val="1200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endParaRPr sz="2000" dirty="0">
              <a:latin typeface="Comic Sans MS"/>
              <a:cs typeface="Comic Sans MS"/>
            </a:endParaRPr>
          </a:p>
          <a:p>
            <a:r>
              <a:rPr lang="en-US" sz="2000" dirty="0" smtClean="0">
                <a:latin typeface="Comic Sans MS" panose="030F0702030302020204" pitchFamily="66" charset="0"/>
              </a:rPr>
              <a:t>1. Being </a:t>
            </a:r>
            <a:r>
              <a:rPr lang="en-US" sz="2000" dirty="0">
                <a:latin typeface="Comic Sans MS" panose="030F0702030302020204" pitchFamily="66" charset="0"/>
              </a:rPr>
              <a:t>Me in My World (BM</a:t>
            </a:r>
            <a:r>
              <a:rPr lang="en-US" sz="2000" dirty="0" smtClean="0">
                <a:latin typeface="Comic Sans MS" panose="030F0702030302020204" pitchFamily="66" charset="0"/>
              </a:rPr>
              <a:t>)</a:t>
            </a:r>
          </a:p>
          <a:p>
            <a:r>
              <a:rPr lang="en-US" sz="2000" dirty="0" smtClean="0">
                <a:latin typeface="Comic Sans MS" panose="030F0702030302020204" pitchFamily="66" charset="0"/>
              </a:rPr>
              <a:t>2. Celebrating </a:t>
            </a:r>
            <a:r>
              <a:rPr lang="en-US" sz="2000" dirty="0">
                <a:latin typeface="Comic Sans MS" panose="030F0702030302020204" pitchFamily="66" charset="0"/>
              </a:rPr>
              <a:t>Difference (CD</a:t>
            </a:r>
            <a:r>
              <a:rPr lang="en-US" sz="2000" dirty="0" smtClean="0">
                <a:latin typeface="Comic Sans MS" panose="030F0702030302020204" pitchFamily="66" charset="0"/>
              </a:rPr>
              <a:t>)</a:t>
            </a:r>
          </a:p>
          <a:p>
            <a:r>
              <a:rPr lang="en-US" sz="2000" dirty="0" smtClean="0">
                <a:latin typeface="Comic Sans MS" panose="030F0702030302020204" pitchFamily="66" charset="0"/>
              </a:rPr>
              <a:t>3. Dreams </a:t>
            </a:r>
            <a:r>
              <a:rPr lang="en-US" sz="2000" dirty="0">
                <a:latin typeface="Comic Sans MS" panose="030F0702030302020204" pitchFamily="66" charset="0"/>
              </a:rPr>
              <a:t>&amp; Goals (DG)</a:t>
            </a:r>
          </a:p>
          <a:p>
            <a:r>
              <a:rPr lang="en-US" sz="2000" dirty="0" smtClean="0">
                <a:latin typeface="Comic Sans MS" panose="030F0702030302020204" pitchFamily="66" charset="0"/>
              </a:rPr>
              <a:t>4. Healthy </a:t>
            </a:r>
            <a:r>
              <a:rPr lang="en-US" sz="2000" dirty="0">
                <a:latin typeface="Comic Sans MS" panose="030F0702030302020204" pitchFamily="66" charset="0"/>
              </a:rPr>
              <a:t>Me (HM)</a:t>
            </a:r>
          </a:p>
          <a:p>
            <a:r>
              <a:rPr lang="en-US" sz="2000" dirty="0" smtClean="0">
                <a:latin typeface="Comic Sans MS" panose="030F0702030302020204" pitchFamily="66" charset="0"/>
              </a:rPr>
              <a:t>5. Relationships </a:t>
            </a:r>
            <a:r>
              <a:rPr lang="en-US" sz="2000" dirty="0">
                <a:latin typeface="Comic Sans MS" panose="030F0702030302020204" pitchFamily="66" charset="0"/>
              </a:rPr>
              <a:t>(RL)</a:t>
            </a:r>
          </a:p>
          <a:p>
            <a:r>
              <a:rPr lang="en-US" sz="2000" dirty="0" smtClean="0">
                <a:latin typeface="Comic Sans MS" panose="030F0702030302020204" pitchFamily="66" charset="0"/>
              </a:rPr>
              <a:t>6. Changing </a:t>
            </a:r>
            <a:r>
              <a:rPr lang="en-US" sz="2000" dirty="0">
                <a:latin typeface="Comic Sans MS" panose="030F0702030302020204" pitchFamily="66" charset="0"/>
              </a:rPr>
              <a:t>Me (CM</a:t>
            </a:r>
          </a:p>
        </p:txBody>
      </p:sp>
      <p:pic>
        <p:nvPicPr>
          <p:cNvPr id="6" name="Picture 5" descr="cid:27453D41-2643-4B04-B573-3F50A3C7F737"/>
          <p:cNvPicPr/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49000" y="238346"/>
            <a:ext cx="833831" cy="763966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 descr="cid:27453D41-2643-4B04-B573-3F50A3C7F737"/>
          <p:cNvPicPr/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448" y="238346"/>
            <a:ext cx="833831" cy="76396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106039" y="83007"/>
            <a:ext cx="5620385" cy="5143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spc="-5" dirty="0"/>
              <a:t>Science</a:t>
            </a:r>
            <a:r>
              <a:rPr sz="3200" spc="-35" dirty="0"/>
              <a:t> </a:t>
            </a:r>
            <a:r>
              <a:rPr sz="3200" dirty="0"/>
              <a:t>Education</a:t>
            </a:r>
            <a:r>
              <a:rPr sz="3200" spc="-40" dirty="0"/>
              <a:t> </a:t>
            </a:r>
            <a:r>
              <a:rPr sz="3200" dirty="0"/>
              <a:t>Curriculum</a:t>
            </a:r>
            <a:endParaRPr sz="3200"/>
          </a:p>
        </p:txBody>
      </p:sp>
      <p:sp>
        <p:nvSpPr>
          <p:cNvPr id="3" name="object 3"/>
          <p:cNvSpPr txBox="1"/>
          <p:nvPr/>
        </p:nvSpPr>
        <p:spPr>
          <a:xfrm>
            <a:off x="552704" y="897243"/>
            <a:ext cx="11125835" cy="5398135"/>
          </a:xfrm>
          <a:prstGeom prst="rect">
            <a:avLst/>
          </a:prstGeom>
        </p:spPr>
        <p:txBody>
          <a:bodyPr vert="horz" wrap="square" lIns="0" tIns="123189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69"/>
              </a:spcBef>
            </a:pPr>
            <a:r>
              <a:rPr sz="1600" spc="-5" dirty="0">
                <a:latin typeface="Comic Sans MS"/>
                <a:cs typeface="Comic Sans MS"/>
              </a:rPr>
              <a:t>We</a:t>
            </a:r>
            <a:r>
              <a:rPr sz="1600" spc="10" dirty="0">
                <a:latin typeface="Comic Sans MS"/>
                <a:cs typeface="Comic Sans MS"/>
              </a:rPr>
              <a:t> </a:t>
            </a:r>
            <a:r>
              <a:rPr sz="1600" spc="-5" dirty="0">
                <a:latin typeface="Comic Sans MS"/>
                <a:cs typeface="Comic Sans MS"/>
              </a:rPr>
              <a:t>teach</a:t>
            </a:r>
            <a:r>
              <a:rPr sz="1600" spc="20" dirty="0">
                <a:latin typeface="Comic Sans MS"/>
                <a:cs typeface="Comic Sans MS"/>
              </a:rPr>
              <a:t> </a:t>
            </a:r>
            <a:r>
              <a:rPr sz="1600" spc="-5" dirty="0">
                <a:latin typeface="Comic Sans MS"/>
                <a:cs typeface="Comic Sans MS"/>
              </a:rPr>
              <a:t>the</a:t>
            </a:r>
            <a:r>
              <a:rPr sz="1600" spc="5" dirty="0">
                <a:latin typeface="Comic Sans MS"/>
                <a:cs typeface="Comic Sans MS"/>
              </a:rPr>
              <a:t> </a:t>
            </a:r>
            <a:r>
              <a:rPr sz="1600" spc="-5" dirty="0">
                <a:latin typeface="Comic Sans MS"/>
                <a:cs typeface="Comic Sans MS"/>
              </a:rPr>
              <a:t>following</a:t>
            </a:r>
            <a:r>
              <a:rPr sz="1600" spc="15" dirty="0">
                <a:latin typeface="Comic Sans MS"/>
                <a:cs typeface="Comic Sans MS"/>
              </a:rPr>
              <a:t> </a:t>
            </a:r>
            <a:r>
              <a:rPr sz="1600" spc="-5" dirty="0">
                <a:latin typeface="Comic Sans MS"/>
                <a:cs typeface="Comic Sans MS"/>
              </a:rPr>
              <a:t>statutory</a:t>
            </a:r>
            <a:r>
              <a:rPr sz="1600" spc="35" dirty="0">
                <a:latin typeface="Comic Sans MS"/>
                <a:cs typeface="Comic Sans MS"/>
              </a:rPr>
              <a:t> </a:t>
            </a:r>
            <a:r>
              <a:rPr sz="1600" spc="-5" dirty="0">
                <a:latin typeface="Comic Sans MS"/>
                <a:cs typeface="Comic Sans MS"/>
              </a:rPr>
              <a:t>science</a:t>
            </a:r>
            <a:r>
              <a:rPr sz="1600" spc="5" dirty="0">
                <a:latin typeface="Comic Sans MS"/>
                <a:cs typeface="Comic Sans MS"/>
              </a:rPr>
              <a:t> </a:t>
            </a:r>
            <a:r>
              <a:rPr sz="1600" spc="-5" dirty="0">
                <a:latin typeface="Comic Sans MS"/>
                <a:cs typeface="Comic Sans MS"/>
              </a:rPr>
              <a:t>objectives</a:t>
            </a:r>
            <a:r>
              <a:rPr sz="1600" spc="10" dirty="0">
                <a:latin typeface="Comic Sans MS"/>
                <a:cs typeface="Comic Sans MS"/>
              </a:rPr>
              <a:t> </a:t>
            </a:r>
            <a:r>
              <a:rPr sz="1600" spc="-5" dirty="0">
                <a:latin typeface="Comic Sans MS"/>
                <a:cs typeface="Comic Sans MS"/>
              </a:rPr>
              <a:t>that</a:t>
            </a:r>
            <a:r>
              <a:rPr sz="1600" spc="5" dirty="0">
                <a:latin typeface="Comic Sans MS"/>
                <a:cs typeface="Comic Sans MS"/>
              </a:rPr>
              <a:t> </a:t>
            </a:r>
            <a:r>
              <a:rPr sz="1600" spc="-10" dirty="0">
                <a:latin typeface="Comic Sans MS"/>
                <a:cs typeface="Comic Sans MS"/>
              </a:rPr>
              <a:t>build</a:t>
            </a:r>
            <a:r>
              <a:rPr sz="1600" spc="30" dirty="0">
                <a:latin typeface="Comic Sans MS"/>
                <a:cs typeface="Comic Sans MS"/>
              </a:rPr>
              <a:t> </a:t>
            </a:r>
            <a:r>
              <a:rPr sz="1600" spc="-5" dirty="0">
                <a:latin typeface="Comic Sans MS"/>
                <a:cs typeface="Comic Sans MS"/>
              </a:rPr>
              <a:t>understanding</a:t>
            </a:r>
            <a:r>
              <a:rPr sz="1600" spc="30" dirty="0">
                <a:latin typeface="Comic Sans MS"/>
                <a:cs typeface="Comic Sans MS"/>
              </a:rPr>
              <a:t> </a:t>
            </a:r>
            <a:r>
              <a:rPr sz="1600" spc="-5" dirty="0">
                <a:latin typeface="Comic Sans MS"/>
                <a:cs typeface="Comic Sans MS"/>
              </a:rPr>
              <a:t>about</a:t>
            </a:r>
            <a:r>
              <a:rPr sz="1600" spc="10" dirty="0">
                <a:latin typeface="Comic Sans MS"/>
                <a:cs typeface="Comic Sans MS"/>
              </a:rPr>
              <a:t> </a:t>
            </a:r>
            <a:r>
              <a:rPr sz="1600" spc="-5" dirty="0">
                <a:latin typeface="Comic Sans MS"/>
                <a:cs typeface="Comic Sans MS"/>
              </a:rPr>
              <a:t>growth</a:t>
            </a:r>
            <a:r>
              <a:rPr sz="1600" spc="15" dirty="0">
                <a:latin typeface="Comic Sans MS"/>
                <a:cs typeface="Comic Sans MS"/>
              </a:rPr>
              <a:t> </a:t>
            </a:r>
            <a:r>
              <a:rPr sz="1600" spc="-5" dirty="0">
                <a:latin typeface="Comic Sans MS"/>
                <a:cs typeface="Comic Sans MS"/>
              </a:rPr>
              <a:t>and</a:t>
            </a:r>
            <a:r>
              <a:rPr sz="1600" spc="20" dirty="0">
                <a:latin typeface="Comic Sans MS"/>
                <a:cs typeface="Comic Sans MS"/>
              </a:rPr>
              <a:t> </a:t>
            </a:r>
            <a:r>
              <a:rPr sz="1600" spc="-10" dirty="0">
                <a:latin typeface="Comic Sans MS"/>
                <a:cs typeface="Comic Sans MS"/>
              </a:rPr>
              <a:t>reproduction:</a:t>
            </a:r>
            <a:endParaRPr sz="1600">
              <a:latin typeface="Comic Sans MS"/>
              <a:cs typeface="Comic Sans MS"/>
            </a:endParaRPr>
          </a:p>
          <a:p>
            <a:pPr marL="12700">
              <a:lnSpc>
                <a:spcPct val="100000"/>
              </a:lnSpc>
              <a:spcBef>
                <a:spcPts val="1100"/>
              </a:spcBef>
            </a:pPr>
            <a:r>
              <a:rPr sz="2000" u="heavy" spc="-5" dirty="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Key</a:t>
            </a:r>
            <a:r>
              <a:rPr sz="2000" u="heavy" spc="-10" dirty="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 </a:t>
            </a:r>
            <a:r>
              <a:rPr sz="2000" u="heavy" dirty="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Stage</a:t>
            </a:r>
            <a:r>
              <a:rPr sz="2000" u="heavy" spc="-10" dirty="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 </a:t>
            </a:r>
            <a:r>
              <a:rPr sz="2000" u="heavy" dirty="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1</a:t>
            </a:r>
            <a:r>
              <a:rPr sz="2000" u="heavy" spc="-10" dirty="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 </a:t>
            </a:r>
            <a:r>
              <a:rPr sz="2000" u="heavy" spc="-5" dirty="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(age</a:t>
            </a:r>
            <a:r>
              <a:rPr sz="2000" u="heavy" dirty="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 </a:t>
            </a:r>
            <a:r>
              <a:rPr sz="2000" u="heavy" spc="-5" dirty="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5-7years)</a:t>
            </a:r>
            <a:endParaRPr sz="2000">
              <a:latin typeface="Comic Sans MS"/>
              <a:cs typeface="Comic Sans MS"/>
            </a:endParaRPr>
          </a:p>
          <a:p>
            <a:pPr marL="354965" marR="442595" indent="-342900">
              <a:lnSpc>
                <a:spcPct val="150000"/>
              </a:lnSpc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000" spc="-5" dirty="0">
                <a:latin typeface="Comic Sans MS"/>
                <a:cs typeface="Comic Sans MS"/>
              </a:rPr>
              <a:t>Year</a:t>
            </a:r>
            <a:r>
              <a:rPr sz="2000" spc="20" dirty="0">
                <a:latin typeface="Comic Sans MS"/>
                <a:cs typeface="Comic Sans MS"/>
              </a:rPr>
              <a:t> </a:t>
            </a:r>
            <a:r>
              <a:rPr sz="2000" dirty="0">
                <a:latin typeface="Comic Sans MS"/>
                <a:cs typeface="Comic Sans MS"/>
              </a:rPr>
              <a:t>1</a:t>
            </a:r>
            <a:r>
              <a:rPr sz="2000" spc="5" dirty="0">
                <a:latin typeface="Comic Sans MS"/>
                <a:cs typeface="Comic Sans MS"/>
              </a:rPr>
              <a:t> </a:t>
            </a:r>
            <a:r>
              <a:rPr sz="2000" dirty="0">
                <a:latin typeface="Comic Sans MS"/>
                <a:cs typeface="Comic Sans MS"/>
              </a:rPr>
              <a:t>pupils</a:t>
            </a:r>
            <a:r>
              <a:rPr sz="2000" spc="5" dirty="0">
                <a:latin typeface="Comic Sans MS"/>
                <a:cs typeface="Comic Sans MS"/>
              </a:rPr>
              <a:t> </a:t>
            </a:r>
            <a:r>
              <a:rPr sz="2000" dirty="0">
                <a:latin typeface="Comic Sans MS"/>
                <a:cs typeface="Comic Sans MS"/>
              </a:rPr>
              <a:t>should </a:t>
            </a:r>
            <a:r>
              <a:rPr sz="2000" spc="-5" dirty="0">
                <a:latin typeface="Comic Sans MS"/>
                <a:cs typeface="Comic Sans MS"/>
              </a:rPr>
              <a:t>be</a:t>
            </a:r>
            <a:r>
              <a:rPr sz="2000" spc="15" dirty="0">
                <a:latin typeface="Comic Sans MS"/>
                <a:cs typeface="Comic Sans MS"/>
              </a:rPr>
              <a:t> </a:t>
            </a:r>
            <a:r>
              <a:rPr sz="2000" dirty="0">
                <a:latin typeface="Comic Sans MS"/>
                <a:cs typeface="Comic Sans MS"/>
              </a:rPr>
              <a:t>taught</a:t>
            </a:r>
            <a:r>
              <a:rPr sz="2000" spc="-25" dirty="0">
                <a:latin typeface="Comic Sans MS"/>
                <a:cs typeface="Comic Sans MS"/>
              </a:rPr>
              <a:t> </a:t>
            </a:r>
            <a:r>
              <a:rPr sz="2000" dirty="0">
                <a:latin typeface="Comic Sans MS"/>
                <a:cs typeface="Comic Sans MS"/>
              </a:rPr>
              <a:t>to:</a:t>
            </a:r>
            <a:r>
              <a:rPr sz="2000" spc="-45" dirty="0">
                <a:latin typeface="Comic Sans MS"/>
                <a:cs typeface="Comic Sans MS"/>
              </a:rPr>
              <a:t> </a:t>
            </a:r>
            <a:r>
              <a:rPr sz="2000" i="1" spc="-5" dirty="0">
                <a:latin typeface="Comic Sans MS"/>
                <a:cs typeface="Comic Sans MS"/>
              </a:rPr>
              <a:t>Identify,</a:t>
            </a:r>
            <a:r>
              <a:rPr sz="2000" i="1" spc="-20" dirty="0">
                <a:latin typeface="Comic Sans MS"/>
                <a:cs typeface="Comic Sans MS"/>
              </a:rPr>
              <a:t> </a:t>
            </a:r>
            <a:r>
              <a:rPr sz="2000" i="1" spc="-5" dirty="0">
                <a:latin typeface="Comic Sans MS"/>
                <a:cs typeface="Comic Sans MS"/>
              </a:rPr>
              <a:t>name,</a:t>
            </a:r>
            <a:r>
              <a:rPr sz="2000" i="1" spc="10" dirty="0">
                <a:latin typeface="Comic Sans MS"/>
                <a:cs typeface="Comic Sans MS"/>
              </a:rPr>
              <a:t> </a:t>
            </a:r>
            <a:r>
              <a:rPr sz="2000" i="1" spc="-5" dirty="0">
                <a:latin typeface="Comic Sans MS"/>
                <a:cs typeface="Comic Sans MS"/>
              </a:rPr>
              <a:t>draw</a:t>
            </a:r>
            <a:r>
              <a:rPr sz="2000" i="1" dirty="0">
                <a:latin typeface="Comic Sans MS"/>
                <a:cs typeface="Comic Sans MS"/>
              </a:rPr>
              <a:t> </a:t>
            </a:r>
            <a:r>
              <a:rPr sz="2000" i="1" spc="-5" dirty="0">
                <a:latin typeface="Comic Sans MS"/>
                <a:cs typeface="Comic Sans MS"/>
              </a:rPr>
              <a:t>and</a:t>
            </a:r>
            <a:r>
              <a:rPr sz="2000" i="1" spc="10" dirty="0">
                <a:latin typeface="Comic Sans MS"/>
                <a:cs typeface="Comic Sans MS"/>
              </a:rPr>
              <a:t> </a:t>
            </a:r>
            <a:r>
              <a:rPr sz="2000" i="1" spc="-5" dirty="0">
                <a:latin typeface="Comic Sans MS"/>
                <a:cs typeface="Comic Sans MS"/>
              </a:rPr>
              <a:t>label</a:t>
            </a:r>
            <a:r>
              <a:rPr sz="2000" i="1" spc="5" dirty="0">
                <a:latin typeface="Comic Sans MS"/>
                <a:cs typeface="Comic Sans MS"/>
              </a:rPr>
              <a:t> </a:t>
            </a:r>
            <a:r>
              <a:rPr sz="2000" i="1" dirty="0">
                <a:latin typeface="Comic Sans MS"/>
                <a:cs typeface="Comic Sans MS"/>
              </a:rPr>
              <a:t>the </a:t>
            </a:r>
            <a:r>
              <a:rPr sz="2000" i="1" spc="-5" dirty="0">
                <a:latin typeface="Comic Sans MS"/>
                <a:cs typeface="Comic Sans MS"/>
              </a:rPr>
              <a:t>basic</a:t>
            </a:r>
            <a:r>
              <a:rPr sz="2000" i="1" spc="5" dirty="0">
                <a:latin typeface="Comic Sans MS"/>
                <a:cs typeface="Comic Sans MS"/>
              </a:rPr>
              <a:t> </a:t>
            </a:r>
            <a:r>
              <a:rPr sz="2000" i="1" spc="-5" dirty="0">
                <a:latin typeface="Comic Sans MS"/>
                <a:cs typeface="Comic Sans MS"/>
              </a:rPr>
              <a:t>parts</a:t>
            </a:r>
            <a:r>
              <a:rPr sz="2000" i="1" spc="5" dirty="0">
                <a:latin typeface="Comic Sans MS"/>
                <a:cs typeface="Comic Sans MS"/>
              </a:rPr>
              <a:t> </a:t>
            </a:r>
            <a:r>
              <a:rPr sz="2000" i="1" dirty="0">
                <a:latin typeface="Comic Sans MS"/>
                <a:cs typeface="Comic Sans MS"/>
              </a:rPr>
              <a:t>of </a:t>
            </a:r>
            <a:r>
              <a:rPr sz="2000" i="1" spc="-5" dirty="0">
                <a:latin typeface="Comic Sans MS"/>
                <a:cs typeface="Comic Sans MS"/>
              </a:rPr>
              <a:t>the </a:t>
            </a:r>
            <a:r>
              <a:rPr sz="2000" i="1" spc="-585" dirty="0">
                <a:latin typeface="Comic Sans MS"/>
                <a:cs typeface="Comic Sans MS"/>
              </a:rPr>
              <a:t> </a:t>
            </a:r>
            <a:r>
              <a:rPr sz="2000" i="1" dirty="0">
                <a:latin typeface="Comic Sans MS"/>
                <a:cs typeface="Comic Sans MS"/>
              </a:rPr>
              <a:t>human</a:t>
            </a:r>
            <a:r>
              <a:rPr sz="2000" i="1" spc="-10" dirty="0">
                <a:latin typeface="Comic Sans MS"/>
                <a:cs typeface="Comic Sans MS"/>
              </a:rPr>
              <a:t> </a:t>
            </a:r>
            <a:r>
              <a:rPr sz="2000" i="1" spc="-5" dirty="0">
                <a:latin typeface="Comic Sans MS"/>
                <a:cs typeface="Comic Sans MS"/>
              </a:rPr>
              <a:t>body</a:t>
            </a:r>
            <a:r>
              <a:rPr sz="2000" i="1" spc="-10" dirty="0">
                <a:latin typeface="Comic Sans MS"/>
                <a:cs typeface="Comic Sans MS"/>
              </a:rPr>
              <a:t> </a:t>
            </a:r>
            <a:r>
              <a:rPr sz="2000" i="1" dirty="0">
                <a:latin typeface="Comic Sans MS"/>
                <a:cs typeface="Comic Sans MS"/>
              </a:rPr>
              <a:t>and</a:t>
            </a:r>
            <a:r>
              <a:rPr sz="2000" i="1" spc="10" dirty="0">
                <a:latin typeface="Comic Sans MS"/>
                <a:cs typeface="Comic Sans MS"/>
              </a:rPr>
              <a:t> </a:t>
            </a:r>
            <a:r>
              <a:rPr sz="2000" i="1" dirty="0">
                <a:latin typeface="Comic Sans MS"/>
                <a:cs typeface="Comic Sans MS"/>
              </a:rPr>
              <a:t>say </a:t>
            </a:r>
            <a:r>
              <a:rPr sz="2000" i="1" spc="-5" dirty="0">
                <a:latin typeface="Comic Sans MS"/>
                <a:cs typeface="Comic Sans MS"/>
              </a:rPr>
              <a:t>which</a:t>
            </a:r>
            <a:r>
              <a:rPr sz="2000" i="1" spc="-10" dirty="0">
                <a:latin typeface="Comic Sans MS"/>
                <a:cs typeface="Comic Sans MS"/>
              </a:rPr>
              <a:t> </a:t>
            </a:r>
            <a:r>
              <a:rPr sz="2000" i="1" dirty="0">
                <a:latin typeface="Comic Sans MS"/>
                <a:cs typeface="Comic Sans MS"/>
              </a:rPr>
              <a:t>part of</a:t>
            </a:r>
            <a:r>
              <a:rPr sz="2000" i="1" spc="-10" dirty="0">
                <a:latin typeface="Comic Sans MS"/>
                <a:cs typeface="Comic Sans MS"/>
              </a:rPr>
              <a:t> </a:t>
            </a:r>
            <a:r>
              <a:rPr sz="2000" i="1" dirty="0">
                <a:latin typeface="Comic Sans MS"/>
                <a:cs typeface="Comic Sans MS"/>
              </a:rPr>
              <a:t>the</a:t>
            </a:r>
            <a:r>
              <a:rPr sz="2000" i="1" spc="-10" dirty="0">
                <a:latin typeface="Comic Sans MS"/>
                <a:cs typeface="Comic Sans MS"/>
              </a:rPr>
              <a:t> </a:t>
            </a:r>
            <a:r>
              <a:rPr sz="2000" i="1" dirty="0">
                <a:latin typeface="Comic Sans MS"/>
                <a:cs typeface="Comic Sans MS"/>
              </a:rPr>
              <a:t>body</a:t>
            </a:r>
            <a:r>
              <a:rPr sz="2000" i="1" spc="-20" dirty="0">
                <a:latin typeface="Comic Sans MS"/>
                <a:cs typeface="Comic Sans MS"/>
              </a:rPr>
              <a:t> </a:t>
            </a:r>
            <a:r>
              <a:rPr sz="2000" i="1" spc="-5" dirty="0">
                <a:latin typeface="Comic Sans MS"/>
                <a:cs typeface="Comic Sans MS"/>
              </a:rPr>
              <a:t>is</a:t>
            </a:r>
            <a:r>
              <a:rPr sz="2000" i="1" spc="5" dirty="0">
                <a:latin typeface="Comic Sans MS"/>
                <a:cs typeface="Comic Sans MS"/>
              </a:rPr>
              <a:t> </a:t>
            </a:r>
            <a:r>
              <a:rPr sz="2000" i="1" dirty="0">
                <a:latin typeface="Comic Sans MS"/>
                <a:cs typeface="Comic Sans MS"/>
              </a:rPr>
              <a:t>associated with</a:t>
            </a:r>
            <a:r>
              <a:rPr sz="2000" i="1" spc="-15" dirty="0">
                <a:latin typeface="Comic Sans MS"/>
                <a:cs typeface="Comic Sans MS"/>
              </a:rPr>
              <a:t> </a:t>
            </a:r>
            <a:r>
              <a:rPr sz="2000" i="1" spc="-5" dirty="0">
                <a:latin typeface="Comic Sans MS"/>
                <a:cs typeface="Comic Sans MS"/>
              </a:rPr>
              <a:t>each</a:t>
            </a:r>
            <a:r>
              <a:rPr sz="2000" i="1" dirty="0">
                <a:latin typeface="Comic Sans MS"/>
                <a:cs typeface="Comic Sans MS"/>
              </a:rPr>
              <a:t> sense.</a:t>
            </a:r>
            <a:endParaRPr sz="2000">
              <a:latin typeface="Comic Sans MS"/>
              <a:cs typeface="Comic Sans MS"/>
            </a:endParaRPr>
          </a:p>
          <a:p>
            <a:pPr marL="354965" marR="198120" indent="-342900">
              <a:lnSpc>
                <a:spcPct val="150000"/>
              </a:lnSpc>
              <a:spcBef>
                <a:spcPts val="5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000" spc="-5" dirty="0">
                <a:latin typeface="Comic Sans MS"/>
                <a:cs typeface="Comic Sans MS"/>
              </a:rPr>
              <a:t>Year</a:t>
            </a:r>
            <a:r>
              <a:rPr sz="2000" spc="20" dirty="0">
                <a:latin typeface="Comic Sans MS"/>
                <a:cs typeface="Comic Sans MS"/>
              </a:rPr>
              <a:t> </a:t>
            </a:r>
            <a:r>
              <a:rPr sz="2000" dirty="0">
                <a:latin typeface="Comic Sans MS"/>
                <a:cs typeface="Comic Sans MS"/>
              </a:rPr>
              <a:t>2</a:t>
            </a:r>
            <a:r>
              <a:rPr sz="2000" spc="5" dirty="0">
                <a:latin typeface="Comic Sans MS"/>
                <a:cs typeface="Comic Sans MS"/>
              </a:rPr>
              <a:t> </a:t>
            </a:r>
            <a:r>
              <a:rPr sz="2000" dirty="0">
                <a:latin typeface="Comic Sans MS"/>
                <a:cs typeface="Comic Sans MS"/>
              </a:rPr>
              <a:t>pupils</a:t>
            </a:r>
            <a:r>
              <a:rPr sz="2000" spc="5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should be</a:t>
            </a:r>
            <a:r>
              <a:rPr sz="2000" spc="10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taught</a:t>
            </a:r>
            <a:r>
              <a:rPr sz="2000" spc="-30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to:</a:t>
            </a:r>
            <a:r>
              <a:rPr sz="2000" spc="15" dirty="0">
                <a:latin typeface="Comic Sans MS"/>
                <a:cs typeface="Comic Sans MS"/>
              </a:rPr>
              <a:t> </a:t>
            </a:r>
            <a:r>
              <a:rPr sz="2000" i="1" dirty="0">
                <a:latin typeface="Comic Sans MS"/>
                <a:cs typeface="Comic Sans MS"/>
              </a:rPr>
              <a:t>Notice</a:t>
            </a:r>
            <a:r>
              <a:rPr sz="2000" i="1" spc="-10" dirty="0">
                <a:latin typeface="Comic Sans MS"/>
                <a:cs typeface="Comic Sans MS"/>
              </a:rPr>
              <a:t> </a:t>
            </a:r>
            <a:r>
              <a:rPr sz="2000" i="1" spc="-5" dirty="0">
                <a:latin typeface="Comic Sans MS"/>
                <a:cs typeface="Comic Sans MS"/>
              </a:rPr>
              <a:t>that</a:t>
            </a:r>
            <a:r>
              <a:rPr sz="2000" i="1" spc="-15" dirty="0">
                <a:latin typeface="Comic Sans MS"/>
                <a:cs typeface="Comic Sans MS"/>
              </a:rPr>
              <a:t> </a:t>
            </a:r>
            <a:r>
              <a:rPr sz="2000" i="1" spc="-5" dirty="0">
                <a:latin typeface="Comic Sans MS"/>
                <a:cs typeface="Comic Sans MS"/>
              </a:rPr>
              <a:t>animals, including</a:t>
            </a:r>
            <a:r>
              <a:rPr sz="2000" i="1" dirty="0">
                <a:latin typeface="Comic Sans MS"/>
                <a:cs typeface="Comic Sans MS"/>
              </a:rPr>
              <a:t> </a:t>
            </a:r>
            <a:r>
              <a:rPr sz="2000" i="1" spc="-5" dirty="0">
                <a:latin typeface="Comic Sans MS"/>
                <a:cs typeface="Comic Sans MS"/>
              </a:rPr>
              <a:t>humans,</a:t>
            </a:r>
            <a:r>
              <a:rPr sz="2000" i="1" spc="5" dirty="0">
                <a:latin typeface="Comic Sans MS"/>
                <a:cs typeface="Comic Sans MS"/>
              </a:rPr>
              <a:t> </a:t>
            </a:r>
            <a:r>
              <a:rPr sz="2000" i="1" spc="-5" dirty="0">
                <a:latin typeface="Comic Sans MS"/>
                <a:cs typeface="Comic Sans MS"/>
              </a:rPr>
              <a:t>have</a:t>
            </a:r>
            <a:r>
              <a:rPr sz="2000" i="1" spc="5" dirty="0">
                <a:latin typeface="Comic Sans MS"/>
                <a:cs typeface="Comic Sans MS"/>
              </a:rPr>
              <a:t> </a:t>
            </a:r>
            <a:r>
              <a:rPr sz="2000" i="1" dirty="0">
                <a:latin typeface="Comic Sans MS"/>
                <a:cs typeface="Comic Sans MS"/>
              </a:rPr>
              <a:t>offspring </a:t>
            </a:r>
            <a:r>
              <a:rPr sz="2000" i="1" spc="5" dirty="0">
                <a:latin typeface="Comic Sans MS"/>
                <a:cs typeface="Comic Sans MS"/>
              </a:rPr>
              <a:t> </a:t>
            </a:r>
            <a:r>
              <a:rPr sz="2000" i="1" spc="-5" dirty="0">
                <a:latin typeface="Comic Sans MS"/>
                <a:cs typeface="Comic Sans MS"/>
              </a:rPr>
              <a:t>which grow </a:t>
            </a:r>
            <a:r>
              <a:rPr sz="2000" i="1" dirty="0">
                <a:latin typeface="Comic Sans MS"/>
                <a:cs typeface="Comic Sans MS"/>
              </a:rPr>
              <a:t>into </a:t>
            </a:r>
            <a:r>
              <a:rPr sz="2000" i="1" spc="-5" dirty="0">
                <a:latin typeface="Comic Sans MS"/>
                <a:cs typeface="Comic Sans MS"/>
              </a:rPr>
              <a:t>adults. </a:t>
            </a:r>
            <a:r>
              <a:rPr sz="2000" i="1" dirty="0">
                <a:latin typeface="Comic Sans MS"/>
                <a:cs typeface="Comic Sans MS"/>
              </a:rPr>
              <a:t>Describe </a:t>
            </a:r>
            <a:r>
              <a:rPr sz="2000" i="1" spc="-5" dirty="0">
                <a:latin typeface="Comic Sans MS"/>
                <a:cs typeface="Comic Sans MS"/>
              </a:rPr>
              <a:t>the importance for </a:t>
            </a:r>
            <a:r>
              <a:rPr sz="2000" i="1" dirty="0">
                <a:latin typeface="Comic Sans MS"/>
                <a:cs typeface="Comic Sans MS"/>
              </a:rPr>
              <a:t>humans of </a:t>
            </a:r>
            <a:r>
              <a:rPr sz="2000" i="1" spc="-5" dirty="0">
                <a:latin typeface="Comic Sans MS"/>
                <a:cs typeface="Comic Sans MS"/>
              </a:rPr>
              <a:t>exercise, eating the right </a:t>
            </a:r>
            <a:r>
              <a:rPr sz="2000" i="1" spc="-585" dirty="0">
                <a:latin typeface="Comic Sans MS"/>
                <a:cs typeface="Comic Sans MS"/>
              </a:rPr>
              <a:t> </a:t>
            </a:r>
            <a:r>
              <a:rPr sz="2000" i="1" dirty="0">
                <a:latin typeface="Comic Sans MS"/>
                <a:cs typeface="Comic Sans MS"/>
              </a:rPr>
              <a:t>amounts</a:t>
            </a:r>
            <a:r>
              <a:rPr sz="2000" i="1" spc="-25" dirty="0">
                <a:latin typeface="Comic Sans MS"/>
                <a:cs typeface="Comic Sans MS"/>
              </a:rPr>
              <a:t> </a:t>
            </a:r>
            <a:r>
              <a:rPr sz="2000" i="1" dirty="0">
                <a:latin typeface="Comic Sans MS"/>
                <a:cs typeface="Comic Sans MS"/>
              </a:rPr>
              <a:t>of</a:t>
            </a:r>
            <a:r>
              <a:rPr sz="2000" i="1" spc="-10" dirty="0">
                <a:latin typeface="Comic Sans MS"/>
                <a:cs typeface="Comic Sans MS"/>
              </a:rPr>
              <a:t> </a:t>
            </a:r>
            <a:r>
              <a:rPr sz="2000" i="1" dirty="0">
                <a:latin typeface="Comic Sans MS"/>
                <a:cs typeface="Comic Sans MS"/>
              </a:rPr>
              <a:t>different types of</a:t>
            </a:r>
            <a:r>
              <a:rPr sz="2000" i="1" spc="-10" dirty="0">
                <a:latin typeface="Comic Sans MS"/>
                <a:cs typeface="Comic Sans MS"/>
              </a:rPr>
              <a:t> </a:t>
            </a:r>
            <a:r>
              <a:rPr sz="2000" i="1" dirty="0">
                <a:latin typeface="Comic Sans MS"/>
                <a:cs typeface="Comic Sans MS"/>
              </a:rPr>
              <a:t>food,</a:t>
            </a:r>
            <a:r>
              <a:rPr sz="2000" i="1" spc="-25" dirty="0">
                <a:latin typeface="Comic Sans MS"/>
                <a:cs typeface="Comic Sans MS"/>
              </a:rPr>
              <a:t> </a:t>
            </a:r>
            <a:r>
              <a:rPr sz="2000" i="1" dirty="0">
                <a:latin typeface="Comic Sans MS"/>
                <a:cs typeface="Comic Sans MS"/>
              </a:rPr>
              <a:t>and</a:t>
            </a:r>
            <a:r>
              <a:rPr sz="2000" i="1" spc="-60" dirty="0">
                <a:latin typeface="Comic Sans MS"/>
                <a:cs typeface="Comic Sans MS"/>
              </a:rPr>
              <a:t> </a:t>
            </a:r>
            <a:r>
              <a:rPr sz="2000" i="1" spc="-5" dirty="0">
                <a:latin typeface="Comic Sans MS"/>
                <a:cs typeface="Comic Sans MS"/>
              </a:rPr>
              <a:t>hygiene.</a:t>
            </a:r>
            <a:endParaRPr sz="2000">
              <a:latin typeface="Comic Sans MS"/>
              <a:cs typeface="Comic Sans MS"/>
            </a:endParaRPr>
          </a:p>
          <a:p>
            <a:pPr marL="12700">
              <a:lnSpc>
                <a:spcPct val="100000"/>
              </a:lnSpc>
              <a:spcBef>
                <a:spcPts val="1200"/>
              </a:spcBef>
            </a:pPr>
            <a:r>
              <a:rPr sz="2000" u="heavy" spc="-5" dirty="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Key</a:t>
            </a:r>
            <a:r>
              <a:rPr sz="2000" u="heavy" spc="-10" dirty="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 </a:t>
            </a:r>
            <a:r>
              <a:rPr sz="2000" u="heavy" dirty="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Stage</a:t>
            </a:r>
            <a:r>
              <a:rPr sz="2000" u="heavy" spc="-10" dirty="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 </a:t>
            </a:r>
            <a:r>
              <a:rPr sz="2000" u="heavy" dirty="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2</a:t>
            </a:r>
            <a:r>
              <a:rPr sz="2000" u="heavy" spc="-10" dirty="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 </a:t>
            </a:r>
            <a:r>
              <a:rPr sz="2000" u="heavy" spc="-5" dirty="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(age</a:t>
            </a:r>
            <a:r>
              <a:rPr sz="2000" u="heavy" dirty="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 </a:t>
            </a:r>
            <a:r>
              <a:rPr sz="2000" u="heavy" spc="-5" dirty="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7-11years)</a:t>
            </a:r>
            <a:endParaRPr sz="2000">
              <a:latin typeface="Comic Sans MS"/>
              <a:cs typeface="Comic Sans MS"/>
            </a:endParaRPr>
          </a:p>
          <a:p>
            <a:pPr marL="355600" indent="-342900">
              <a:lnSpc>
                <a:spcPct val="100000"/>
              </a:lnSpc>
              <a:spcBef>
                <a:spcPts val="1200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000" spc="-5" dirty="0">
                <a:latin typeface="Comic Sans MS"/>
                <a:cs typeface="Comic Sans MS"/>
              </a:rPr>
              <a:t>Year</a:t>
            </a:r>
            <a:r>
              <a:rPr sz="2000" spc="20" dirty="0">
                <a:latin typeface="Comic Sans MS"/>
                <a:cs typeface="Comic Sans MS"/>
              </a:rPr>
              <a:t> </a:t>
            </a:r>
            <a:r>
              <a:rPr sz="2000" dirty="0">
                <a:latin typeface="Comic Sans MS"/>
                <a:cs typeface="Comic Sans MS"/>
              </a:rPr>
              <a:t>5</a:t>
            </a:r>
            <a:r>
              <a:rPr sz="2000" spc="10" dirty="0">
                <a:latin typeface="Comic Sans MS"/>
                <a:cs typeface="Comic Sans MS"/>
              </a:rPr>
              <a:t> </a:t>
            </a:r>
            <a:r>
              <a:rPr sz="2000" dirty="0">
                <a:latin typeface="Comic Sans MS"/>
                <a:cs typeface="Comic Sans MS"/>
              </a:rPr>
              <a:t>pupils</a:t>
            </a:r>
            <a:r>
              <a:rPr sz="2000" spc="5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should be</a:t>
            </a:r>
            <a:r>
              <a:rPr sz="2000" spc="10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taught</a:t>
            </a:r>
            <a:r>
              <a:rPr sz="2000" spc="-25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to:</a:t>
            </a:r>
            <a:r>
              <a:rPr sz="2000" spc="15" dirty="0">
                <a:latin typeface="Comic Sans MS"/>
                <a:cs typeface="Comic Sans MS"/>
              </a:rPr>
              <a:t> </a:t>
            </a:r>
            <a:r>
              <a:rPr sz="2000" i="1" dirty="0">
                <a:latin typeface="Comic Sans MS"/>
                <a:cs typeface="Comic Sans MS"/>
              </a:rPr>
              <a:t>Describe</a:t>
            </a:r>
            <a:r>
              <a:rPr sz="2000" i="1" spc="-5" dirty="0">
                <a:latin typeface="Comic Sans MS"/>
                <a:cs typeface="Comic Sans MS"/>
              </a:rPr>
              <a:t> the</a:t>
            </a:r>
            <a:r>
              <a:rPr sz="2000" i="1" spc="-10" dirty="0">
                <a:latin typeface="Comic Sans MS"/>
                <a:cs typeface="Comic Sans MS"/>
              </a:rPr>
              <a:t> </a:t>
            </a:r>
            <a:r>
              <a:rPr sz="2000" i="1" dirty="0">
                <a:latin typeface="Comic Sans MS"/>
                <a:cs typeface="Comic Sans MS"/>
              </a:rPr>
              <a:t>life process</a:t>
            </a:r>
            <a:r>
              <a:rPr sz="2000" i="1" spc="10" dirty="0">
                <a:latin typeface="Comic Sans MS"/>
                <a:cs typeface="Comic Sans MS"/>
              </a:rPr>
              <a:t> </a:t>
            </a:r>
            <a:r>
              <a:rPr sz="2000" i="1" dirty="0">
                <a:latin typeface="Comic Sans MS"/>
                <a:cs typeface="Comic Sans MS"/>
              </a:rPr>
              <a:t>of</a:t>
            </a:r>
            <a:r>
              <a:rPr sz="2000" i="1" spc="-5" dirty="0">
                <a:latin typeface="Comic Sans MS"/>
                <a:cs typeface="Comic Sans MS"/>
              </a:rPr>
              <a:t> reproduction</a:t>
            </a:r>
            <a:r>
              <a:rPr sz="2000" i="1" dirty="0">
                <a:latin typeface="Comic Sans MS"/>
                <a:cs typeface="Comic Sans MS"/>
              </a:rPr>
              <a:t> </a:t>
            </a:r>
            <a:r>
              <a:rPr sz="2000" i="1" spc="-5" dirty="0">
                <a:latin typeface="Comic Sans MS"/>
                <a:cs typeface="Comic Sans MS"/>
              </a:rPr>
              <a:t>in</a:t>
            </a:r>
            <a:r>
              <a:rPr sz="2000" i="1" spc="10" dirty="0">
                <a:latin typeface="Comic Sans MS"/>
                <a:cs typeface="Comic Sans MS"/>
              </a:rPr>
              <a:t> </a:t>
            </a:r>
            <a:r>
              <a:rPr sz="2000" i="1" dirty="0">
                <a:latin typeface="Comic Sans MS"/>
                <a:cs typeface="Comic Sans MS"/>
              </a:rPr>
              <a:t>some</a:t>
            </a:r>
            <a:r>
              <a:rPr sz="2000" i="1" spc="5" dirty="0">
                <a:latin typeface="Comic Sans MS"/>
                <a:cs typeface="Comic Sans MS"/>
              </a:rPr>
              <a:t> </a:t>
            </a:r>
            <a:r>
              <a:rPr sz="2000" i="1" spc="-5" dirty="0">
                <a:latin typeface="Comic Sans MS"/>
                <a:cs typeface="Comic Sans MS"/>
              </a:rPr>
              <a:t>plants</a:t>
            </a:r>
            <a:endParaRPr sz="2000">
              <a:latin typeface="Comic Sans MS"/>
              <a:cs typeface="Comic Sans MS"/>
            </a:endParaRPr>
          </a:p>
          <a:p>
            <a:pPr marL="354965">
              <a:lnSpc>
                <a:spcPct val="100000"/>
              </a:lnSpc>
              <a:spcBef>
                <a:spcPts val="1200"/>
              </a:spcBef>
            </a:pPr>
            <a:r>
              <a:rPr sz="2000" i="1" dirty="0">
                <a:latin typeface="Comic Sans MS"/>
                <a:cs typeface="Comic Sans MS"/>
              </a:rPr>
              <a:t>and</a:t>
            </a:r>
            <a:r>
              <a:rPr sz="2000" i="1" spc="5" dirty="0">
                <a:latin typeface="Comic Sans MS"/>
                <a:cs typeface="Comic Sans MS"/>
              </a:rPr>
              <a:t> </a:t>
            </a:r>
            <a:r>
              <a:rPr sz="2000" i="1" spc="-5" dirty="0">
                <a:latin typeface="Comic Sans MS"/>
                <a:cs typeface="Comic Sans MS"/>
              </a:rPr>
              <a:t>animals.</a:t>
            </a:r>
            <a:r>
              <a:rPr sz="2000" i="1" spc="5" dirty="0">
                <a:latin typeface="Comic Sans MS"/>
                <a:cs typeface="Comic Sans MS"/>
              </a:rPr>
              <a:t> </a:t>
            </a:r>
            <a:r>
              <a:rPr sz="2000" i="1" dirty="0">
                <a:latin typeface="Comic Sans MS"/>
                <a:cs typeface="Comic Sans MS"/>
              </a:rPr>
              <a:t>Describe</a:t>
            </a:r>
            <a:r>
              <a:rPr sz="2000" i="1" spc="-10" dirty="0">
                <a:latin typeface="Comic Sans MS"/>
                <a:cs typeface="Comic Sans MS"/>
              </a:rPr>
              <a:t> </a:t>
            </a:r>
            <a:r>
              <a:rPr sz="2000" i="1" dirty="0">
                <a:latin typeface="Comic Sans MS"/>
                <a:cs typeface="Comic Sans MS"/>
              </a:rPr>
              <a:t>the</a:t>
            </a:r>
            <a:r>
              <a:rPr sz="2000" i="1" spc="-20" dirty="0">
                <a:latin typeface="Comic Sans MS"/>
                <a:cs typeface="Comic Sans MS"/>
              </a:rPr>
              <a:t> </a:t>
            </a:r>
            <a:r>
              <a:rPr sz="2000" i="1" spc="-5" dirty="0">
                <a:latin typeface="Comic Sans MS"/>
                <a:cs typeface="Comic Sans MS"/>
              </a:rPr>
              <a:t>changes</a:t>
            </a:r>
            <a:r>
              <a:rPr sz="2000" i="1" spc="5" dirty="0">
                <a:latin typeface="Comic Sans MS"/>
                <a:cs typeface="Comic Sans MS"/>
              </a:rPr>
              <a:t> </a:t>
            </a:r>
            <a:r>
              <a:rPr sz="2000" i="1" spc="-5" dirty="0">
                <a:latin typeface="Comic Sans MS"/>
                <a:cs typeface="Comic Sans MS"/>
              </a:rPr>
              <a:t>as</a:t>
            </a:r>
            <a:r>
              <a:rPr sz="2000" i="1" spc="5" dirty="0">
                <a:latin typeface="Comic Sans MS"/>
                <a:cs typeface="Comic Sans MS"/>
              </a:rPr>
              <a:t> </a:t>
            </a:r>
            <a:r>
              <a:rPr sz="2000" i="1" spc="-5" dirty="0">
                <a:latin typeface="Comic Sans MS"/>
                <a:cs typeface="Comic Sans MS"/>
              </a:rPr>
              <a:t>humans</a:t>
            </a:r>
            <a:r>
              <a:rPr sz="2000" i="1" spc="-10" dirty="0">
                <a:latin typeface="Comic Sans MS"/>
                <a:cs typeface="Comic Sans MS"/>
              </a:rPr>
              <a:t> </a:t>
            </a:r>
            <a:r>
              <a:rPr sz="2000" i="1" spc="-5" dirty="0">
                <a:latin typeface="Comic Sans MS"/>
                <a:cs typeface="Comic Sans MS"/>
              </a:rPr>
              <a:t>develop</a:t>
            </a:r>
            <a:r>
              <a:rPr sz="2000" i="1" spc="20" dirty="0">
                <a:latin typeface="Comic Sans MS"/>
                <a:cs typeface="Comic Sans MS"/>
              </a:rPr>
              <a:t> </a:t>
            </a:r>
            <a:r>
              <a:rPr sz="2000" i="1" dirty="0">
                <a:latin typeface="Comic Sans MS"/>
                <a:cs typeface="Comic Sans MS"/>
              </a:rPr>
              <a:t>to</a:t>
            </a:r>
            <a:r>
              <a:rPr sz="2000" i="1" spc="-20" dirty="0">
                <a:latin typeface="Comic Sans MS"/>
                <a:cs typeface="Comic Sans MS"/>
              </a:rPr>
              <a:t> </a:t>
            </a:r>
            <a:r>
              <a:rPr sz="2000" i="1" dirty="0">
                <a:latin typeface="Comic Sans MS"/>
                <a:cs typeface="Comic Sans MS"/>
              </a:rPr>
              <a:t>old</a:t>
            </a:r>
            <a:r>
              <a:rPr sz="2000" i="1" spc="20" dirty="0">
                <a:latin typeface="Comic Sans MS"/>
                <a:cs typeface="Comic Sans MS"/>
              </a:rPr>
              <a:t> </a:t>
            </a:r>
            <a:r>
              <a:rPr sz="2000" i="1" dirty="0">
                <a:latin typeface="Comic Sans MS"/>
                <a:cs typeface="Comic Sans MS"/>
              </a:rPr>
              <a:t>age.</a:t>
            </a:r>
            <a:endParaRPr sz="2000">
              <a:latin typeface="Comic Sans MS"/>
              <a:cs typeface="Comic Sans MS"/>
            </a:endParaRPr>
          </a:p>
          <a:p>
            <a:pPr marL="354965" marR="422275" indent="-342900">
              <a:lnSpc>
                <a:spcPct val="150000"/>
              </a:lnSpc>
              <a:spcBef>
                <a:spcPts val="5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000" spc="-5" dirty="0">
                <a:latin typeface="Comic Sans MS"/>
                <a:cs typeface="Comic Sans MS"/>
              </a:rPr>
              <a:t>Year</a:t>
            </a:r>
            <a:r>
              <a:rPr sz="2000" spc="20" dirty="0">
                <a:latin typeface="Comic Sans MS"/>
                <a:cs typeface="Comic Sans MS"/>
              </a:rPr>
              <a:t> </a:t>
            </a:r>
            <a:r>
              <a:rPr sz="2000" dirty="0">
                <a:latin typeface="Comic Sans MS"/>
                <a:cs typeface="Comic Sans MS"/>
              </a:rPr>
              <a:t>6</a:t>
            </a:r>
            <a:r>
              <a:rPr sz="2000" spc="5" dirty="0">
                <a:latin typeface="Comic Sans MS"/>
                <a:cs typeface="Comic Sans MS"/>
              </a:rPr>
              <a:t> </a:t>
            </a:r>
            <a:r>
              <a:rPr sz="2000" dirty="0">
                <a:latin typeface="Comic Sans MS"/>
                <a:cs typeface="Comic Sans MS"/>
              </a:rPr>
              <a:t>pupils</a:t>
            </a:r>
            <a:r>
              <a:rPr sz="2000" spc="5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should</a:t>
            </a:r>
            <a:r>
              <a:rPr sz="2000" spc="-10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be</a:t>
            </a:r>
            <a:r>
              <a:rPr sz="2000" spc="10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taught</a:t>
            </a:r>
            <a:r>
              <a:rPr sz="2000" spc="-30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to:</a:t>
            </a:r>
            <a:r>
              <a:rPr sz="2000" spc="10" dirty="0">
                <a:latin typeface="Comic Sans MS"/>
                <a:cs typeface="Comic Sans MS"/>
              </a:rPr>
              <a:t> </a:t>
            </a:r>
            <a:r>
              <a:rPr sz="2000" i="1" spc="-5" dirty="0">
                <a:latin typeface="Comic Sans MS"/>
                <a:cs typeface="Comic Sans MS"/>
              </a:rPr>
              <a:t>Recognise that </a:t>
            </a:r>
            <a:r>
              <a:rPr sz="2000" i="1" dirty="0">
                <a:latin typeface="Comic Sans MS"/>
                <a:cs typeface="Comic Sans MS"/>
              </a:rPr>
              <a:t>living </a:t>
            </a:r>
            <a:r>
              <a:rPr sz="2000" i="1" spc="-5" dirty="0">
                <a:latin typeface="Comic Sans MS"/>
                <a:cs typeface="Comic Sans MS"/>
              </a:rPr>
              <a:t>things</a:t>
            </a:r>
            <a:r>
              <a:rPr sz="2000" i="1" spc="-10" dirty="0">
                <a:latin typeface="Comic Sans MS"/>
                <a:cs typeface="Comic Sans MS"/>
              </a:rPr>
              <a:t> </a:t>
            </a:r>
            <a:r>
              <a:rPr sz="2000" i="1" dirty="0">
                <a:latin typeface="Comic Sans MS"/>
                <a:cs typeface="Comic Sans MS"/>
              </a:rPr>
              <a:t>produce</a:t>
            </a:r>
            <a:r>
              <a:rPr sz="2000" i="1" spc="5" dirty="0">
                <a:latin typeface="Comic Sans MS"/>
                <a:cs typeface="Comic Sans MS"/>
              </a:rPr>
              <a:t> </a:t>
            </a:r>
            <a:r>
              <a:rPr sz="2000" i="1" dirty="0">
                <a:latin typeface="Comic Sans MS"/>
                <a:cs typeface="Comic Sans MS"/>
              </a:rPr>
              <a:t>offspring</a:t>
            </a:r>
            <a:r>
              <a:rPr sz="2000" i="1" spc="-5" dirty="0">
                <a:latin typeface="Comic Sans MS"/>
                <a:cs typeface="Comic Sans MS"/>
              </a:rPr>
              <a:t> </a:t>
            </a:r>
            <a:r>
              <a:rPr sz="2000" i="1" dirty="0">
                <a:latin typeface="Comic Sans MS"/>
                <a:cs typeface="Comic Sans MS"/>
              </a:rPr>
              <a:t>of</a:t>
            </a:r>
            <a:r>
              <a:rPr sz="2000" i="1" spc="-5" dirty="0">
                <a:latin typeface="Comic Sans MS"/>
                <a:cs typeface="Comic Sans MS"/>
              </a:rPr>
              <a:t> the </a:t>
            </a:r>
            <a:r>
              <a:rPr sz="2000" i="1" spc="-580" dirty="0">
                <a:latin typeface="Comic Sans MS"/>
                <a:cs typeface="Comic Sans MS"/>
              </a:rPr>
              <a:t> </a:t>
            </a:r>
            <a:r>
              <a:rPr sz="2000" i="1" dirty="0">
                <a:latin typeface="Comic Sans MS"/>
                <a:cs typeface="Comic Sans MS"/>
              </a:rPr>
              <a:t>same </a:t>
            </a:r>
            <a:r>
              <a:rPr sz="2000" i="1" spc="-5" dirty="0">
                <a:latin typeface="Comic Sans MS"/>
                <a:cs typeface="Comic Sans MS"/>
              </a:rPr>
              <a:t>kind,</a:t>
            </a:r>
            <a:r>
              <a:rPr sz="2000" i="1" spc="5" dirty="0">
                <a:latin typeface="Comic Sans MS"/>
                <a:cs typeface="Comic Sans MS"/>
              </a:rPr>
              <a:t> </a:t>
            </a:r>
            <a:r>
              <a:rPr sz="2000" i="1" spc="-5" dirty="0">
                <a:latin typeface="Comic Sans MS"/>
                <a:cs typeface="Comic Sans MS"/>
              </a:rPr>
              <a:t>but</a:t>
            </a:r>
            <a:r>
              <a:rPr sz="2000" i="1" dirty="0">
                <a:latin typeface="Comic Sans MS"/>
                <a:cs typeface="Comic Sans MS"/>
              </a:rPr>
              <a:t> normally</a:t>
            </a:r>
            <a:r>
              <a:rPr sz="2000" i="1" spc="-5" dirty="0">
                <a:latin typeface="Comic Sans MS"/>
                <a:cs typeface="Comic Sans MS"/>
              </a:rPr>
              <a:t> offspring</a:t>
            </a:r>
            <a:r>
              <a:rPr sz="2000" i="1" dirty="0">
                <a:latin typeface="Comic Sans MS"/>
                <a:cs typeface="Comic Sans MS"/>
              </a:rPr>
              <a:t> </a:t>
            </a:r>
            <a:r>
              <a:rPr sz="2000" i="1" spc="-5" dirty="0">
                <a:latin typeface="Comic Sans MS"/>
                <a:cs typeface="Comic Sans MS"/>
              </a:rPr>
              <a:t>vary</a:t>
            </a:r>
            <a:r>
              <a:rPr sz="2000" i="1" spc="5" dirty="0">
                <a:latin typeface="Comic Sans MS"/>
                <a:cs typeface="Comic Sans MS"/>
              </a:rPr>
              <a:t> </a:t>
            </a:r>
            <a:r>
              <a:rPr sz="2000" i="1" dirty="0">
                <a:latin typeface="Comic Sans MS"/>
                <a:cs typeface="Comic Sans MS"/>
              </a:rPr>
              <a:t>and</a:t>
            </a:r>
            <a:r>
              <a:rPr sz="2000" i="1" spc="15" dirty="0">
                <a:latin typeface="Comic Sans MS"/>
                <a:cs typeface="Comic Sans MS"/>
              </a:rPr>
              <a:t> </a:t>
            </a:r>
            <a:r>
              <a:rPr sz="2000" i="1" dirty="0">
                <a:latin typeface="Comic Sans MS"/>
                <a:cs typeface="Comic Sans MS"/>
              </a:rPr>
              <a:t>are</a:t>
            </a:r>
            <a:r>
              <a:rPr sz="2000" i="1" spc="5" dirty="0">
                <a:latin typeface="Comic Sans MS"/>
                <a:cs typeface="Comic Sans MS"/>
              </a:rPr>
              <a:t> </a:t>
            </a:r>
            <a:r>
              <a:rPr sz="2000" i="1" spc="-5" dirty="0">
                <a:latin typeface="Comic Sans MS"/>
                <a:cs typeface="Comic Sans MS"/>
              </a:rPr>
              <a:t>not</a:t>
            </a:r>
            <a:r>
              <a:rPr sz="2000" i="1" dirty="0">
                <a:latin typeface="Comic Sans MS"/>
                <a:cs typeface="Comic Sans MS"/>
              </a:rPr>
              <a:t> </a:t>
            </a:r>
            <a:r>
              <a:rPr sz="2000" i="1" spc="-5" dirty="0">
                <a:latin typeface="Comic Sans MS"/>
                <a:cs typeface="Comic Sans MS"/>
              </a:rPr>
              <a:t>identical</a:t>
            </a:r>
            <a:r>
              <a:rPr sz="2000" i="1" spc="5" dirty="0">
                <a:latin typeface="Comic Sans MS"/>
                <a:cs typeface="Comic Sans MS"/>
              </a:rPr>
              <a:t> </a:t>
            </a:r>
            <a:r>
              <a:rPr sz="2000" i="1" dirty="0">
                <a:latin typeface="Comic Sans MS"/>
                <a:cs typeface="Comic Sans MS"/>
              </a:rPr>
              <a:t>to </a:t>
            </a:r>
            <a:r>
              <a:rPr sz="2000" i="1" spc="-5" dirty="0">
                <a:latin typeface="Comic Sans MS"/>
                <a:cs typeface="Comic Sans MS"/>
              </a:rPr>
              <a:t>their</a:t>
            </a:r>
            <a:r>
              <a:rPr sz="2000" i="1" spc="-10" dirty="0">
                <a:latin typeface="Comic Sans MS"/>
                <a:cs typeface="Comic Sans MS"/>
              </a:rPr>
              <a:t> </a:t>
            </a:r>
            <a:r>
              <a:rPr sz="2000" i="1" spc="-5" dirty="0">
                <a:latin typeface="Comic Sans MS"/>
                <a:cs typeface="Comic Sans MS"/>
              </a:rPr>
              <a:t>parents</a:t>
            </a:r>
            <a:endParaRPr sz="2000">
              <a:latin typeface="Comic Sans MS"/>
              <a:cs typeface="Comic Sans MS"/>
            </a:endParaRPr>
          </a:p>
        </p:txBody>
      </p:sp>
      <p:pic>
        <p:nvPicPr>
          <p:cNvPr id="7" name="Picture 6" descr="cid:27453D41-2643-4B04-B573-3F50A3C7F737"/>
          <p:cNvPicPr/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448" y="238346"/>
            <a:ext cx="833831" cy="763966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 descr="cid:27453D41-2643-4B04-B573-3F50A3C7F737"/>
          <p:cNvPicPr/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23926" y="238346"/>
            <a:ext cx="833831" cy="76396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313303" y="154635"/>
            <a:ext cx="5205095" cy="5143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spc="-5" dirty="0"/>
              <a:t>Commonly</a:t>
            </a:r>
            <a:r>
              <a:rPr sz="3200" spc="-15" dirty="0"/>
              <a:t> </a:t>
            </a:r>
            <a:r>
              <a:rPr sz="3200" spc="-5" dirty="0"/>
              <a:t>Asked</a:t>
            </a:r>
            <a:r>
              <a:rPr sz="3200" spc="-20" dirty="0"/>
              <a:t> </a:t>
            </a:r>
            <a:r>
              <a:rPr sz="3200" spc="-5" dirty="0"/>
              <a:t>Questions</a:t>
            </a:r>
            <a:endParaRPr sz="3200"/>
          </a:p>
        </p:txBody>
      </p:sp>
      <p:sp>
        <p:nvSpPr>
          <p:cNvPr id="3" name="object 3"/>
          <p:cNvSpPr txBox="1"/>
          <p:nvPr/>
        </p:nvSpPr>
        <p:spPr>
          <a:xfrm>
            <a:off x="247294" y="1073422"/>
            <a:ext cx="11451590" cy="5117465"/>
          </a:xfrm>
          <a:prstGeom prst="rect">
            <a:avLst/>
          </a:prstGeom>
        </p:spPr>
        <p:txBody>
          <a:bodyPr vert="horz" wrap="square" lIns="0" tIns="173355" rIns="0" bIns="0" rtlCol="0">
            <a:spAutoFit/>
          </a:bodyPr>
          <a:lstStyle/>
          <a:p>
            <a:pPr marL="195580" indent="-182880">
              <a:lnSpc>
                <a:spcPct val="100000"/>
              </a:lnSpc>
              <a:spcBef>
                <a:spcPts val="1365"/>
              </a:spcBef>
              <a:buChar char="-"/>
              <a:tabLst>
                <a:tab pos="195580" algn="l"/>
              </a:tabLst>
            </a:pPr>
            <a:r>
              <a:rPr sz="2000" dirty="0">
                <a:latin typeface="Comic Sans MS"/>
                <a:cs typeface="Comic Sans MS"/>
              </a:rPr>
              <a:t>Will</a:t>
            </a:r>
            <a:r>
              <a:rPr sz="2000" spc="-20" dirty="0">
                <a:latin typeface="Comic Sans MS"/>
                <a:cs typeface="Comic Sans MS"/>
              </a:rPr>
              <a:t> </a:t>
            </a:r>
            <a:r>
              <a:rPr sz="2000" dirty="0">
                <a:latin typeface="Comic Sans MS"/>
                <a:cs typeface="Comic Sans MS"/>
              </a:rPr>
              <a:t>schools</a:t>
            </a:r>
            <a:r>
              <a:rPr sz="2000" spc="-15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have</a:t>
            </a:r>
            <a:r>
              <a:rPr sz="2000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to</a:t>
            </a:r>
            <a:r>
              <a:rPr sz="2000" spc="5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engage</a:t>
            </a:r>
            <a:r>
              <a:rPr sz="2000" spc="10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with</a:t>
            </a:r>
            <a:r>
              <a:rPr sz="2000" spc="-25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parents</a:t>
            </a:r>
            <a:r>
              <a:rPr sz="2000" spc="20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before</a:t>
            </a:r>
            <a:r>
              <a:rPr sz="2000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teaching</a:t>
            </a:r>
            <a:r>
              <a:rPr sz="2000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these</a:t>
            </a:r>
            <a:r>
              <a:rPr sz="2000" spc="-10" dirty="0">
                <a:latin typeface="Comic Sans MS"/>
                <a:cs typeface="Comic Sans MS"/>
              </a:rPr>
              <a:t> </a:t>
            </a:r>
            <a:r>
              <a:rPr sz="2000" dirty="0">
                <a:latin typeface="Comic Sans MS"/>
                <a:cs typeface="Comic Sans MS"/>
              </a:rPr>
              <a:t>subjects?</a:t>
            </a:r>
          </a:p>
          <a:p>
            <a:pPr marL="12700">
              <a:lnSpc>
                <a:spcPct val="100000"/>
              </a:lnSpc>
              <a:spcBef>
                <a:spcPts val="1135"/>
              </a:spcBef>
            </a:pPr>
            <a:r>
              <a:rPr sz="1800" i="1" spc="-5" dirty="0">
                <a:solidFill>
                  <a:srgbClr val="00AF50"/>
                </a:solidFill>
                <a:latin typeface="Comic Sans MS"/>
                <a:cs typeface="Comic Sans MS"/>
              </a:rPr>
              <a:t>Schools</a:t>
            </a:r>
            <a:r>
              <a:rPr sz="1800" i="1" spc="-10" dirty="0">
                <a:solidFill>
                  <a:srgbClr val="00AF50"/>
                </a:solidFill>
                <a:latin typeface="Comic Sans MS"/>
                <a:cs typeface="Comic Sans MS"/>
              </a:rPr>
              <a:t> </a:t>
            </a:r>
            <a:r>
              <a:rPr sz="1800" i="1" dirty="0">
                <a:solidFill>
                  <a:srgbClr val="00AF50"/>
                </a:solidFill>
                <a:latin typeface="Comic Sans MS"/>
                <a:cs typeface="Comic Sans MS"/>
              </a:rPr>
              <a:t>are </a:t>
            </a:r>
            <a:r>
              <a:rPr sz="1800" i="1" spc="-5" dirty="0">
                <a:solidFill>
                  <a:srgbClr val="00AF50"/>
                </a:solidFill>
                <a:latin typeface="Comic Sans MS"/>
                <a:cs typeface="Comic Sans MS"/>
              </a:rPr>
              <a:t>required</a:t>
            </a:r>
            <a:r>
              <a:rPr sz="1800" i="1" spc="5" dirty="0">
                <a:solidFill>
                  <a:srgbClr val="00AF50"/>
                </a:solidFill>
                <a:latin typeface="Comic Sans MS"/>
                <a:cs typeface="Comic Sans MS"/>
              </a:rPr>
              <a:t> </a:t>
            </a:r>
            <a:r>
              <a:rPr sz="1800" i="1" spc="-5" dirty="0">
                <a:solidFill>
                  <a:srgbClr val="00AF50"/>
                </a:solidFill>
                <a:latin typeface="Comic Sans MS"/>
                <a:cs typeface="Comic Sans MS"/>
              </a:rPr>
              <a:t>to</a:t>
            </a:r>
            <a:r>
              <a:rPr sz="1800" i="1" spc="5" dirty="0">
                <a:solidFill>
                  <a:srgbClr val="00AF50"/>
                </a:solidFill>
                <a:latin typeface="Comic Sans MS"/>
                <a:cs typeface="Comic Sans MS"/>
              </a:rPr>
              <a:t> </a:t>
            </a:r>
            <a:r>
              <a:rPr sz="1800" i="1" dirty="0">
                <a:solidFill>
                  <a:srgbClr val="00AF50"/>
                </a:solidFill>
                <a:latin typeface="Comic Sans MS"/>
                <a:cs typeface="Comic Sans MS"/>
              </a:rPr>
              <a:t>consult</a:t>
            </a:r>
            <a:r>
              <a:rPr sz="1800" i="1" spc="-20" dirty="0">
                <a:solidFill>
                  <a:srgbClr val="00AF50"/>
                </a:solidFill>
                <a:latin typeface="Comic Sans MS"/>
                <a:cs typeface="Comic Sans MS"/>
              </a:rPr>
              <a:t> </a:t>
            </a:r>
            <a:r>
              <a:rPr sz="1800" i="1" dirty="0">
                <a:solidFill>
                  <a:srgbClr val="00AF50"/>
                </a:solidFill>
                <a:latin typeface="Comic Sans MS"/>
                <a:cs typeface="Comic Sans MS"/>
              </a:rPr>
              <a:t>parents when</a:t>
            </a:r>
            <a:r>
              <a:rPr sz="1800" i="1" spc="-20" dirty="0">
                <a:solidFill>
                  <a:srgbClr val="00AF50"/>
                </a:solidFill>
                <a:latin typeface="Comic Sans MS"/>
                <a:cs typeface="Comic Sans MS"/>
              </a:rPr>
              <a:t> </a:t>
            </a:r>
            <a:r>
              <a:rPr sz="1800" i="1" spc="-5" dirty="0">
                <a:solidFill>
                  <a:srgbClr val="00AF50"/>
                </a:solidFill>
                <a:latin typeface="Comic Sans MS"/>
                <a:cs typeface="Comic Sans MS"/>
              </a:rPr>
              <a:t>developing</a:t>
            </a:r>
            <a:r>
              <a:rPr sz="1800" i="1" dirty="0">
                <a:solidFill>
                  <a:srgbClr val="00AF50"/>
                </a:solidFill>
                <a:latin typeface="Comic Sans MS"/>
                <a:cs typeface="Comic Sans MS"/>
              </a:rPr>
              <a:t> and</a:t>
            </a:r>
            <a:r>
              <a:rPr sz="1800" i="1" spc="-5" dirty="0">
                <a:solidFill>
                  <a:srgbClr val="00AF50"/>
                </a:solidFill>
                <a:latin typeface="Comic Sans MS"/>
                <a:cs typeface="Comic Sans MS"/>
              </a:rPr>
              <a:t> reviewing</a:t>
            </a:r>
            <a:r>
              <a:rPr sz="1800" i="1" spc="-20" dirty="0">
                <a:solidFill>
                  <a:srgbClr val="00AF50"/>
                </a:solidFill>
                <a:latin typeface="Comic Sans MS"/>
                <a:cs typeface="Comic Sans MS"/>
              </a:rPr>
              <a:t> </a:t>
            </a:r>
            <a:r>
              <a:rPr sz="1800" i="1" dirty="0">
                <a:solidFill>
                  <a:srgbClr val="00AF50"/>
                </a:solidFill>
                <a:latin typeface="Comic Sans MS"/>
                <a:cs typeface="Comic Sans MS"/>
              </a:rPr>
              <a:t>the</a:t>
            </a:r>
            <a:r>
              <a:rPr sz="1800" i="1" spc="-15" dirty="0">
                <a:solidFill>
                  <a:srgbClr val="00AF50"/>
                </a:solidFill>
                <a:latin typeface="Comic Sans MS"/>
                <a:cs typeface="Comic Sans MS"/>
              </a:rPr>
              <a:t> </a:t>
            </a:r>
            <a:r>
              <a:rPr sz="1800" i="1" spc="-5" dirty="0">
                <a:solidFill>
                  <a:srgbClr val="00AF50"/>
                </a:solidFill>
                <a:latin typeface="Comic Sans MS"/>
                <a:cs typeface="Comic Sans MS"/>
              </a:rPr>
              <a:t>RSE</a:t>
            </a:r>
            <a:r>
              <a:rPr sz="1800" i="1" spc="-15" dirty="0">
                <a:solidFill>
                  <a:srgbClr val="00AF50"/>
                </a:solidFill>
                <a:latin typeface="Comic Sans MS"/>
                <a:cs typeface="Comic Sans MS"/>
              </a:rPr>
              <a:t> </a:t>
            </a:r>
            <a:r>
              <a:rPr sz="1800" i="1" spc="-5" dirty="0">
                <a:solidFill>
                  <a:srgbClr val="00AF50"/>
                </a:solidFill>
                <a:latin typeface="Comic Sans MS"/>
                <a:cs typeface="Comic Sans MS"/>
              </a:rPr>
              <a:t>policy.</a:t>
            </a:r>
            <a:r>
              <a:rPr sz="1800" i="1" spc="5" dirty="0">
                <a:solidFill>
                  <a:srgbClr val="00AF50"/>
                </a:solidFill>
                <a:latin typeface="Comic Sans MS"/>
                <a:cs typeface="Comic Sans MS"/>
              </a:rPr>
              <a:t> </a:t>
            </a:r>
            <a:r>
              <a:rPr sz="1800" i="1" spc="-5" dirty="0">
                <a:solidFill>
                  <a:srgbClr val="00AF50"/>
                </a:solidFill>
                <a:latin typeface="Comic Sans MS"/>
                <a:cs typeface="Comic Sans MS"/>
              </a:rPr>
              <a:t>Schools</a:t>
            </a:r>
            <a:r>
              <a:rPr sz="1800" i="1" spc="-10" dirty="0">
                <a:solidFill>
                  <a:srgbClr val="00AF50"/>
                </a:solidFill>
                <a:latin typeface="Comic Sans MS"/>
                <a:cs typeface="Comic Sans MS"/>
              </a:rPr>
              <a:t> </a:t>
            </a:r>
            <a:r>
              <a:rPr sz="1800" i="1" spc="-5" dirty="0">
                <a:solidFill>
                  <a:srgbClr val="00AF50"/>
                </a:solidFill>
                <a:latin typeface="Comic Sans MS"/>
                <a:cs typeface="Comic Sans MS"/>
              </a:rPr>
              <a:t>will </a:t>
            </a:r>
            <a:r>
              <a:rPr sz="1800" i="1" dirty="0">
                <a:solidFill>
                  <a:srgbClr val="00AF50"/>
                </a:solidFill>
                <a:latin typeface="Comic Sans MS"/>
                <a:cs typeface="Comic Sans MS"/>
              </a:rPr>
              <a:t>listen</a:t>
            </a:r>
            <a:r>
              <a:rPr sz="1800" i="1" spc="-20" dirty="0">
                <a:solidFill>
                  <a:srgbClr val="00AF50"/>
                </a:solidFill>
                <a:latin typeface="Comic Sans MS"/>
                <a:cs typeface="Comic Sans MS"/>
              </a:rPr>
              <a:t> </a:t>
            </a:r>
            <a:r>
              <a:rPr sz="1800" i="1" spc="-5" dirty="0">
                <a:solidFill>
                  <a:srgbClr val="00AF50"/>
                </a:solidFill>
                <a:latin typeface="Comic Sans MS"/>
                <a:cs typeface="Comic Sans MS"/>
              </a:rPr>
              <a:t>to</a:t>
            </a:r>
            <a:endParaRPr sz="1800" dirty="0">
              <a:latin typeface="Comic Sans MS"/>
              <a:cs typeface="Comic Sans MS"/>
            </a:endParaRPr>
          </a:p>
          <a:p>
            <a:pPr marL="12700">
              <a:lnSpc>
                <a:spcPct val="100000"/>
              </a:lnSpc>
              <a:spcBef>
                <a:spcPts val="1080"/>
              </a:spcBef>
            </a:pPr>
            <a:r>
              <a:rPr sz="1800" i="1" dirty="0">
                <a:solidFill>
                  <a:srgbClr val="00AF50"/>
                </a:solidFill>
                <a:latin typeface="Comic Sans MS"/>
                <a:cs typeface="Comic Sans MS"/>
              </a:rPr>
              <a:t>all</a:t>
            </a:r>
            <a:r>
              <a:rPr sz="1800" i="1" spc="-10" dirty="0">
                <a:solidFill>
                  <a:srgbClr val="00AF50"/>
                </a:solidFill>
                <a:latin typeface="Comic Sans MS"/>
                <a:cs typeface="Comic Sans MS"/>
              </a:rPr>
              <a:t> </a:t>
            </a:r>
            <a:r>
              <a:rPr sz="1800" i="1" spc="-5" dirty="0">
                <a:solidFill>
                  <a:srgbClr val="00AF50"/>
                </a:solidFill>
                <a:latin typeface="Comic Sans MS"/>
                <a:cs typeface="Comic Sans MS"/>
              </a:rPr>
              <a:t>stakeholder’s</a:t>
            </a:r>
            <a:r>
              <a:rPr sz="1800" i="1" dirty="0">
                <a:solidFill>
                  <a:srgbClr val="00AF50"/>
                </a:solidFill>
                <a:latin typeface="Comic Sans MS"/>
                <a:cs typeface="Comic Sans MS"/>
              </a:rPr>
              <a:t> </a:t>
            </a:r>
            <a:r>
              <a:rPr sz="1800" i="1" spc="-5" dirty="0">
                <a:solidFill>
                  <a:srgbClr val="00AF50"/>
                </a:solidFill>
                <a:latin typeface="Comic Sans MS"/>
                <a:cs typeface="Comic Sans MS"/>
              </a:rPr>
              <a:t>views </a:t>
            </a:r>
            <a:r>
              <a:rPr sz="1800" i="1" dirty="0">
                <a:solidFill>
                  <a:srgbClr val="00AF50"/>
                </a:solidFill>
                <a:latin typeface="Comic Sans MS"/>
                <a:cs typeface="Comic Sans MS"/>
              </a:rPr>
              <a:t>and</a:t>
            </a:r>
            <a:r>
              <a:rPr sz="1800" i="1" spc="-5" dirty="0">
                <a:solidFill>
                  <a:srgbClr val="00AF50"/>
                </a:solidFill>
                <a:latin typeface="Comic Sans MS"/>
                <a:cs typeface="Comic Sans MS"/>
              </a:rPr>
              <a:t> </a:t>
            </a:r>
            <a:r>
              <a:rPr sz="1800" i="1" dirty="0">
                <a:solidFill>
                  <a:srgbClr val="00AF50"/>
                </a:solidFill>
                <a:latin typeface="Comic Sans MS"/>
                <a:cs typeface="Comic Sans MS"/>
              </a:rPr>
              <a:t>make a</a:t>
            </a:r>
            <a:r>
              <a:rPr sz="1800" i="1" spc="-5" dirty="0">
                <a:solidFill>
                  <a:srgbClr val="00AF50"/>
                </a:solidFill>
                <a:latin typeface="Comic Sans MS"/>
                <a:cs typeface="Comic Sans MS"/>
              </a:rPr>
              <a:t> reasonable</a:t>
            </a:r>
            <a:r>
              <a:rPr sz="1800" i="1" spc="-10" dirty="0">
                <a:solidFill>
                  <a:srgbClr val="00AF50"/>
                </a:solidFill>
                <a:latin typeface="Comic Sans MS"/>
                <a:cs typeface="Comic Sans MS"/>
              </a:rPr>
              <a:t> </a:t>
            </a:r>
            <a:r>
              <a:rPr sz="1800" i="1" spc="-5" dirty="0">
                <a:solidFill>
                  <a:srgbClr val="00AF50"/>
                </a:solidFill>
                <a:latin typeface="Comic Sans MS"/>
                <a:cs typeface="Comic Sans MS"/>
              </a:rPr>
              <a:t>decision </a:t>
            </a:r>
            <a:r>
              <a:rPr sz="1800" i="1" dirty="0">
                <a:solidFill>
                  <a:srgbClr val="00AF50"/>
                </a:solidFill>
                <a:latin typeface="Comic Sans MS"/>
                <a:cs typeface="Comic Sans MS"/>
              </a:rPr>
              <a:t>on</a:t>
            </a:r>
            <a:r>
              <a:rPr sz="1800" i="1" spc="-10" dirty="0">
                <a:solidFill>
                  <a:srgbClr val="00AF50"/>
                </a:solidFill>
                <a:latin typeface="Comic Sans MS"/>
                <a:cs typeface="Comic Sans MS"/>
              </a:rPr>
              <a:t> </a:t>
            </a:r>
            <a:r>
              <a:rPr sz="1800" i="1" dirty="0">
                <a:solidFill>
                  <a:srgbClr val="00AF50"/>
                </a:solidFill>
                <a:latin typeface="Comic Sans MS"/>
                <a:cs typeface="Comic Sans MS"/>
              </a:rPr>
              <a:t>what, </a:t>
            </a:r>
            <a:r>
              <a:rPr sz="1800" i="1" spc="-5" dirty="0">
                <a:solidFill>
                  <a:srgbClr val="00AF50"/>
                </a:solidFill>
                <a:latin typeface="Comic Sans MS"/>
                <a:cs typeface="Comic Sans MS"/>
              </a:rPr>
              <a:t>when</a:t>
            </a:r>
            <a:r>
              <a:rPr sz="1800" i="1" spc="-20" dirty="0">
                <a:solidFill>
                  <a:srgbClr val="00AF50"/>
                </a:solidFill>
                <a:latin typeface="Comic Sans MS"/>
                <a:cs typeface="Comic Sans MS"/>
              </a:rPr>
              <a:t> </a:t>
            </a:r>
            <a:r>
              <a:rPr sz="1800" i="1" dirty="0">
                <a:solidFill>
                  <a:srgbClr val="00AF50"/>
                </a:solidFill>
                <a:latin typeface="Comic Sans MS"/>
                <a:cs typeface="Comic Sans MS"/>
              </a:rPr>
              <a:t>and</a:t>
            </a:r>
            <a:r>
              <a:rPr sz="1800" i="1" spc="-5" dirty="0">
                <a:solidFill>
                  <a:srgbClr val="00AF50"/>
                </a:solidFill>
                <a:latin typeface="Comic Sans MS"/>
                <a:cs typeface="Comic Sans MS"/>
              </a:rPr>
              <a:t> </a:t>
            </a:r>
            <a:r>
              <a:rPr sz="1800" i="1" dirty="0">
                <a:solidFill>
                  <a:srgbClr val="00AF50"/>
                </a:solidFill>
                <a:latin typeface="Comic Sans MS"/>
                <a:cs typeface="Comic Sans MS"/>
              </a:rPr>
              <a:t>how</a:t>
            </a:r>
            <a:r>
              <a:rPr sz="1800" i="1" spc="-10" dirty="0">
                <a:solidFill>
                  <a:srgbClr val="00AF50"/>
                </a:solidFill>
                <a:latin typeface="Comic Sans MS"/>
                <a:cs typeface="Comic Sans MS"/>
              </a:rPr>
              <a:t> </a:t>
            </a:r>
            <a:r>
              <a:rPr sz="1800" i="1" dirty="0">
                <a:solidFill>
                  <a:srgbClr val="00AF50"/>
                </a:solidFill>
                <a:latin typeface="Comic Sans MS"/>
                <a:cs typeface="Comic Sans MS"/>
              </a:rPr>
              <a:t>the </a:t>
            </a:r>
            <a:r>
              <a:rPr sz="1800" i="1" spc="-5" dirty="0">
                <a:solidFill>
                  <a:srgbClr val="00AF50"/>
                </a:solidFill>
                <a:latin typeface="Comic Sans MS"/>
                <a:cs typeface="Comic Sans MS"/>
              </a:rPr>
              <a:t>RSE</a:t>
            </a:r>
            <a:r>
              <a:rPr sz="1800" i="1" spc="-15" dirty="0">
                <a:solidFill>
                  <a:srgbClr val="00AF50"/>
                </a:solidFill>
                <a:latin typeface="Comic Sans MS"/>
                <a:cs typeface="Comic Sans MS"/>
              </a:rPr>
              <a:t> </a:t>
            </a:r>
            <a:r>
              <a:rPr sz="1800" i="1" dirty="0">
                <a:solidFill>
                  <a:srgbClr val="00AF50"/>
                </a:solidFill>
                <a:latin typeface="Comic Sans MS"/>
                <a:cs typeface="Comic Sans MS"/>
              </a:rPr>
              <a:t>curriculum</a:t>
            </a:r>
            <a:r>
              <a:rPr sz="1800" i="1" spc="-10" dirty="0">
                <a:solidFill>
                  <a:srgbClr val="00AF50"/>
                </a:solidFill>
                <a:latin typeface="Comic Sans MS"/>
                <a:cs typeface="Comic Sans MS"/>
              </a:rPr>
              <a:t> </a:t>
            </a:r>
            <a:r>
              <a:rPr sz="1800" i="1" spc="-5" dirty="0">
                <a:solidFill>
                  <a:srgbClr val="00AF50"/>
                </a:solidFill>
                <a:latin typeface="Comic Sans MS"/>
                <a:cs typeface="Comic Sans MS"/>
              </a:rPr>
              <a:t>is </a:t>
            </a:r>
            <a:r>
              <a:rPr sz="1800" i="1" dirty="0">
                <a:solidFill>
                  <a:srgbClr val="00AF50"/>
                </a:solidFill>
                <a:latin typeface="Comic Sans MS"/>
                <a:cs typeface="Comic Sans MS"/>
              </a:rPr>
              <a:t>taught.</a:t>
            </a:r>
            <a:endParaRPr sz="1800" dirty="0">
              <a:latin typeface="Comic Sans MS"/>
              <a:cs typeface="Comic Sans MS"/>
            </a:endParaRPr>
          </a:p>
          <a:p>
            <a:pPr marL="195580" indent="-182880">
              <a:lnSpc>
                <a:spcPct val="100000"/>
              </a:lnSpc>
              <a:spcBef>
                <a:spcPts val="1150"/>
              </a:spcBef>
              <a:buChar char="-"/>
              <a:tabLst>
                <a:tab pos="195580" algn="l"/>
              </a:tabLst>
            </a:pPr>
            <a:r>
              <a:rPr sz="2000" dirty="0">
                <a:latin typeface="Comic Sans MS"/>
                <a:cs typeface="Comic Sans MS"/>
              </a:rPr>
              <a:t>Do</a:t>
            </a:r>
            <a:r>
              <a:rPr sz="2000" spc="-20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parents</a:t>
            </a:r>
            <a:r>
              <a:rPr sz="2000" spc="15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have</a:t>
            </a:r>
            <a:r>
              <a:rPr sz="2000" dirty="0">
                <a:latin typeface="Comic Sans MS"/>
                <a:cs typeface="Comic Sans MS"/>
              </a:rPr>
              <a:t> a</a:t>
            </a:r>
            <a:r>
              <a:rPr sz="2000" spc="-5" dirty="0">
                <a:latin typeface="Comic Sans MS"/>
                <a:cs typeface="Comic Sans MS"/>
              </a:rPr>
              <a:t> right</a:t>
            </a:r>
            <a:r>
              <a:rPr sz="2000" spc="-10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to</a:t>
            </a:r>
            <a:r>
              <a:rPr sz="2000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withdraw</a:t>
            </a:r>
            <a:r>
              <a:rPr sz="2000" spc="-25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their</a:t>
            </a:r>
            <a:r>
              <a:rPr sz="2000" dirty="0">
                <a:latin typeface="Comic Sans MS"/>
                <a:cs typeface="Comic Sans MS"/>
              </a:rPr>
              <a:t> child</a:t>
            </a:r>
            <a:r>
              <a:rPr sz="2000" spc="-10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from</a:t>
            </a:r>
            <a:r>
              <a:rPr sz="2000" spc="-20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RSE?</a:t>
            </a:r>
            <a:endParaRPr sz="2000" dirty="0">
              <a:latin typeface="Comic Sans MS"/>
              <a:cs typeface="Comic Sans MS"/>
            </a:endParaRPr>
          </a:p>
          <a:p>
            <a:pPr marL="12700" marR="245745">
              <a:lnSpc>
                <a:spcPct val="150000"/>
              </a:lnSpc>
              <a:spcBef>
                <a:spcPts val="55"/>
              </a:spcBef>
            </a:pPr>
            <a:r>
              <a:rPr sz="1800" i="1" spc="-5" dirty="0">
                <a:solidFill>
                  <a:srgbClr val="00AF50"/>
                </a:solidFill>
                <a:latin typeface="Comic Sans MS"/>
                <a:cs typeface="Comic Sans MS"/>
              </a:rPr>
              <a:t>Primary Education </a:t>
            </a:r>
            <a:r>
              <a:rPr sz="1800" i="1" dirty="0">
                <a:solidFill>
                  <a:srgbClr val="00AF50"/>
                </a:solidFill>
                <a:latin typeface="Comic Sans MS"/>
                <a:cs typeface="Comic Sans MS"/>
              </a:rPr>
              <a:t>parents can </a:t>
            </a:r>
            <a:r>
              <a:rPr sz="1800" i="1" spc="-5" dirty="0">
                <a:solidFill>
                  <a:srgbClr val="00AF50"/>
                </a:solidFill>
                <a:latin typeface="Comic Sans MS"/>
                <a:cs typeface="Comic Sans MS"/>
              </a:rPr>
              <a:t>withdraw </a:t>
            </a:r>
            <a:r>
              <a:rPr sz="1800" i="1" dirty="0">
                <a:solidFill>
                  <a:srgbClr val="00AF50"/>
                </a:solidFill>
                <a:latin typeface="Comic Sans MS"/>
                <a:cs typeface="Comic Sans MS"/>
              </a:rPr>
              <a:t>their child </a:t>
            </a:r>
            <a:r>
              <a:rPr sz="1800" i="1" spc="-5" dirty="0">
                <a:solidFill>
                  <a:srgbClr val="00AF50"/>
                </a:solidFill>
                <a:latin typeface="Comic Sans MS"/>
                <a:cs typeface="Comic Sans MS"/>
              </a:rPr>
              <a:t>from </a:t>
            </a:r>
            <a:r>
              <a:rPr sz="1800" i="1" dirty="0">
                <a:solidFill>
                  <a:srgbClr val="00AF50"/>
                </a:solidFill>
                <a:latin typeface="Comic Sans MS"/>
                <a:cs typeface="Comic Sans MS"/>
              </a:rPr>
              <a:t>any aspect of </a:t>
            </a:r>
            <a:r>
              <a:rPr sz="1800" i="1" spc="-5" dirty="0">
                <a:solidFill>
                  <a:srgbClr val="00AF50"/>
                </a:solidFill>
                <a:latin typeface="Comic Sans MS"/>
                <a:cs typeface="Comic Sans MS"/>
              </a:rPr>
              <a:t>Sex Education </a:t>
            </a:r>
            <a:r>
              <a:rPr sz="1800" i="1" dirty="0">
                <a:solidFill>
                  <a:srgbClr val="00AF50"/>
                </a:solidFill>
                <a:latin typeface="Comic Sans MS"/>
                <a:cs typeface="Comic Sans MS"/>
              </a:rPr>
              <a:t>other than what </a:t>
            </a:r>
            <a:r>
              <a:rPr sz="1800" i="1" spc="-5" dirty="0">
                <a:solidFill>
                  <a:srgbClr val="00AF50"/>
                </a:solidFill>
                <a:latin typeface="Comic Sans MS"/>
                <a:cs typeface="Comic Sans MS"/>
              </a:rPr>
              <a:t>is </a:t>
            </a:r>
            <a:r>
              <a:rPr sz="1800" i="1" spc="-525" dirty="0">
                <a:solidFill>
                  <a:srgbClr val="00AF50"/>
                </a:solidFill>
                <a:latin typeface="Comic Sans MS"/>
                <a:cs typeface="Comic Sans MS"/>
              </a:rPr>
              <a:t> </a:t>
            </a:r>
            <a:r>
              <a:rPr sz="1800" i="1" dirty="0">
                <a:solidFill>
                  <a:srgbClr val="00AF50"/>
                </a:solidFill>
                <a:latin typeface="Comic Sans MS"/>
                <a:cs typeface="Comic Sans MS"/>
              </a:rPr>
              <a:t>covered </a:t>
            </a:r>
            <a:r>
              <a:rPr sz="1800" i="1" spc="-5" dirty="0">
                <a:solidFill>
                  <a:srgbClr val="00AF50"/>
                </a:solidFill>
                <a:latin typeface="Comic Sans MS"/>
                <a:cs typeface="Comic Sans MS"/>
              </a:rPr>
              <a:t>in</a:t>
            </a:r>
            <a:r>
              <a:rPr sz="1800" i="1" spc="-10" dirty="0">
                <a:solidFill>
                  <a:srgbClr val="00AF50"/>
                </a:solidFill>
                <a:latin typeface="Comic Sans MS"/>
                <a:cs typeface="Comic Sans MS"/>
              </a:rPr>
              <a:t> </a:t>
            </a:r>
            <a:r>
              <a:rPr sz="1800" i="1" dirty="0">
                <a:solidFill>
                  <a:srgbClr val="00AF50"/>
                </a:solidFill>
                <a:latin typeface="Comic Sans MS"/>
                <a:cs typeface="Comic Sans MS"/>
              </a:rPr>
              <a:t>the</a:t>
            </a:r>
            <a:r>
              <a:rPr sz="1800" i="1" spc="-15" dirty="0">
                <a:solidFill>
                  <a:srgbClr val="00AF50"/>
                </a:solidFill>
                <a:latin typeface="Comic Sans MS"/>
                <a:cs typeface="Comic Sans MS"/>
              </a:rPr>
              <a:t> </a:t>
            </a:r>
            <a:r>
              <a:rPr sz="1800" i="1" spc="-5" dirty="0">
                <a:solidFill>
                  <a:srgbClr val="00AF50"/>
                </a:solidFill>
                <a:latin typeface="Comic Sans MS"/>
                <a:cs typeface="Comic Sans MS"/>
              </a:rPr>
              <a:t>Science</a:t>
            </a:r>
            <a:r>
              <a:rPr sz="1800" i="1" spc="-15" dirty="0">
                <a:solidFill>
                  <a:srgbClr val="00AF50"/>
                </a:solidFill>
                <a:latin typeface="Comic Sans MS"/>
                <a:cs typeface="Comic Sans MS"/>
              </a:rPr>
              <a:t> </a:t>
            </a:r>
            <a:r>
              <a:rPr sz="1800" i="1" spc="-5" dirty="0">
                <a:solidFill>
                  <a:srgbClr val="00AF50"/>
                </a:solidFill>
                <a:latin typeface="Comic Sans MS"/>
                <a:cs typeface="Comic Sans MS"/>
              </a:rPr>
              <a:t>Curriculum.</a:t>
            </a:r>
            <a:endParaRPr sz="1800" dirty="0">
              <a:latin typeface="Comic Sans MS"/>
              <a:cs typeface="Comic Sans MS"/>
            </a:endParaRPr>
          </a:p>
          <a:p>
            <a:pPr marL="12700">
              <a:lnSpc>
                <a:spcPct val="100000"/>
              </a:lnSpc>
              <a:spcBef>
                <a:spcPts val="1080"/>
              </a:spcBef>
            </a:pPr>
            <a:r>
              <a:rPr sz="1800" i="1" dirty="0">
                <a:solidFill>
                  <a:srgbClr val="00AF50"/>
                </a:solidFill>
                <a:latin typeface="Comic Sans MS"/>
                <a:cs typeface="Comic Sans MS"/>
              </a:rPr>
              <a:t>The</a:t>
            </a:r>
            <a:r>
              <a:rPr sz="1800" i="1" spc="-5" dirty="0">
                <a:solidFill>
                  <a:srgbClr val="00AF50"/>
                </a:solidFill>
                <a:latin typeface="Comic Sans MS"/>
                <a:cs typeface="Comic Sans MS"/>
              </a:rPr>
              <a:t> Right</a:t>
            </a:r>
            <a:r>
              <a:rPr sz="1800" i="1" spc="-35" dirty="0">
                <a:solidFill>
                  <a:srgbClr val="00AF50"/>
                </a:solidFill>
                <a:latin typeface="Comic Sans MS"/>
                <a:cs typeface="Comic Sans MS"/>
              </a:rPr>
              <a:t> </a:t>
            </a:r>
            <a:r>
              <a:rPr sz="1800" i="1" spc="-5" dirty="0">
                <a:solidFill>
                  <a:srgbClr val="00AF50"/>
                </a:solidFill>
                <a:latin typeface="Comic Sans MS"/>
                <a:cs typeface="Comic Sans MS"/>
              </a:rPr>
              <a:t>to</a:t>
            </a:r>
            <a:r>
              <a:rPr sz="1800" i="1" spc="5" dirty="0">
                <a:solidFill>
                  <a:srgbClr val="00AF50"/>
                </a:solidFill>
                <a:latin typeface="Comic Sans MS"/>
                <a:cs typeface="Comic Sans MS"/>
              </a:rPr>
              <a:t> </a:t>
            </a:r>
            <a:r>
              <a:rPr sz="1800" i="1" spc="-5" dirty="0">
                <a:solidFill>
                  <a:srgbClr val="00AF50"/>
                </a:solidFill>
                <a:latin typeface="Comic Sans MS"/>
                <a:cs typeface="Comic Sans MS"/>
              </a:rPr>
              <a:t>Withdraw</a:t>
            </a:r>
            <a:r>
              <a:rPr sz="1800" i="1" dirty="0">
                <a:solidFill>
                  <a:srgbClr val="00AF50"/>
                </a:solidFill>
                <a:latin typeface="Comic Sans MS"/>
                <a:cs typeface="Comic Sans MS"/>
              </a:rPr>
              <a:t> </a:t>
            </a:r>
            <a:r>
              <a:rPr sz="1800" i="1" spc="-5" dirty="0">
                <a:solidFill>
                  <a:srgbClr val="00AF50"/>
                </a:solidFill>
                <a:latin typeface="Comic Sans MS"/>
                <a:cs typeface="Comic Sans MS"/>
              </a:rPr>
              <a:t>form</a:t>
            </a:r>
            <a:r>
              <a:rPr sz="1800" i="1" spc="-10" dirty="0">
                <a:solidFill>
                  <a:srgbClr val="00AF50"/>
                </a:solidFill>
                <a:latin typeface="Comic Sans MS"/>
                <a:cs typeface="Comic Sans MS"/>
              </a:rPr>
              <a:t> </a:t>
            </a:r>
            <a:r>
              <a:rPr sz="1800" i="1" dirty="0">
                <a:solidFill>
                  <a:srgbClr val="00AF50"/>
                </a:solidFill>
                <a:latin typeface="Comic Sans MS"/>
                <a:cs typeface="Comic Sans MS"/>
              </a:rPr>
              <a:t>can</a:t>
            </a:r>
            <a:r>
              <a:rPr sz="1800" i="1" spc="-5" dirty="0">
                <a:solidFill>
                  <a:srgbClr val="00AF50"/>
                </a:solidFill>
                <a:latin typeface="Comic Sans MS"/>
                <a:cs typeface="Comic Sans MS"/>
              </a:rPr>
              <a:t> be</a:t>
            </a:r>
            <a:r>
              <a:rPr sz="1800" i="1" spc="-10" dirty="0">
                <a:solidFill>
                  <a:srgbClr val="00AF50"/>
                </a:solidFill>
                <a:latin typeface="Comic Sans MS"/>
                <a:cs typeface="Comic Sans MS"/>
              </a:rPr>
              <a:t> </a:t>
            </a:r>
            <a:r>
              <a:rPr sz="1800" i="1" spc="-5" dirty="0">
                <a:solidFill>
                  <a:srgbClr val="00AF50"/>
                </a:solidFill>
                <a:latin typeface="Comic Sans MS"/>
                <a:cs typeface="Comic Sans MS"/>
              </a:rPr>
              <a:t>found in</a:t>
            </a:r>
            <a:r>
              <a:rPr sz="1800" i="1" spc="-20" dirty="0">
                <a:solidFill>
                  <a:srgbClr val="00AF50"/>
                </a:solidFill>
                <a:latin typeface="Comic Sans MS"/>
                <a:cs typeface="Comic Sans MS"/>
              </a:rPr>
              <a:t> </a:t>
            </a:r>
            <a:r>
              <a:rPr sz="1800" i="1" dirty="0">
                <a:solidFill>
                  <a:srgbClr val="00AF50"/>
                </a:solidFill>
                <a:latin typeface="Comic Sans MS"/>
                <a:cs typeface="Comic Sans MS"/>
              </a:rPr>
              <a:t>the</a:t>
            </a:r>
            <a:r>
              <a:rPr sz="1800" i="1" spc="-5" dirty="0">
                <a:solidFill>
                  <a:srgbClr val="00AF50"/>
                </a:solidFill>
                <a:latin typeface="Comic Sans MS"/>
                <a:cs typeface="Comic Sans MS"/>
              </a:rPr>
              <a:t> </a:t>
            </a:r>
            <a:r>
              <a:rPr sz="1800" i="1" spc="-5" dirty="0" smtClean="0">
                <a:solidFill>
                  <a:srgbClr val="00AF50"/>
                </a:solidFill>
                <a:latin typeface="Comic Sans MS"/>
                <a:cs typeface="Comic Sans MS"/>
              </a:rPr>
              <a:t>RSE </a:t>
            </a:r>
            <a:r>
              <a:rPr sz="1800" i="1" dirty="0">
                <a:solidFill>
                  <a:srgbClr val="00AF50"/>
                </a:solidFill>
                <a:latin typeface="Comic Sans MS"/>
                <a:cs typeface="Comic Sans MS"/>
              </a:rPr>
              <a:t>Policy.</a:t>
            </a:r>
            <a:endParaRPr sz="1800" dirty="0">
              <a:latin typeface="Comic Sans MS"/>
              <a:cs typeface="Comic Sans MS"/>
            </a:endParaRPr>
          </a:p>
          <a:p>
            <a:pPr marL="12700">
              <a:lnSpc>
                <a:spcPct val="100000"/>
              </a:lnSpc>
              <a:spcBef>
                <a:spcPts val="1080"/>
              </a:spcBef>
            </a:pPr>
            <a:r>
              <a:rPr sz="1800" i="1" dirty="0">
                <a:solidFill>
                  <a:srgbClr val="00AF50"/>
                </a:solidFill>
                <a:latin typeface="Comic Sans MS"/>
                <a:cs typeface="Comic Sans MS"/>
              </a:rPr>
              <a:t>Parents</a:t>
            </a:r>
            <a:r>
              <a:rPr sz="1800" i="1" spc="-10" dirty="0">
                <a:solidFill>
                  <a:srgbClr val="00AF50"/>
                </a:solidFill>
                <a:latin typeface="Comic Sans MS"/>
                <a:cs typeface="Comic Sans MS"/>
              </a:rPr>
              <a:t> </a:t>
            </a:r>
            <a:r>
              <a:rPr sz="1800" i="1" spc="-5" dirty="0">
                <a:solidFill>
                  <a:srgbClr val="00AF50"/>
                </a:solidFill>
                <a:latin typeface="Comic Sans MS"/>
                <a:cs typeface="Comic Sans MS"/>
              </a:rPr>
              <a:t>do</a:t>
            </a:r>
            <a:r>
              <a:rPr sz="1800" i="1" spc="15" dirty="0">
                <a:solidFill>
                  <a:srgbClr val="00AF50"/>
                </a:solidFill>
                <a:latin typeface="Comic Sans MS"/>
                <a:cs typeface="Comic Sans MS"/>
              </a:rPr>
              <a:t> </a:t>
            </a:r>
            <a:r>
              <a:rPr sz="1800" i="1" dirty="0">
                <a:solidFill>
                  <a:srgbClr val="00AF50"/>
                </a:solidFill>
                <a:latin typeface="Comic Sans MS"/>
                <a:cs typeface="Comic Sans MS"/>
              </a:rPr>
              <a:t>not</a:t>
            </a:r>
            <a:r>
              <a:rPr sz="1800" i="1" spc="-15" dirty="0">
                <a:solidFill>
                  <a:srgbClr val="00AF50"/>
                </a:solidFill>
                <a:latin typeface="Comic Sans MS"/>
                <a:cs typeface="Comic Sans MS"/>
              </a:rPr>
              <a:t> </a:t>
            </a:r>
            <a:r>
              <a:rPr sz="1800" i="1" spc="-5" dirty="0">
                <a:solidFill>
                  <a:srgbClr val="00AF50"/>
                </a:solidFill>
                <a:latin typeface="Comic Sans MS"/>
                <a:cs typeface="Comic Sans MS"/>
              </a:rPr>
              <a:t>have</a:t>
            </a:r>
            <a:r>
              <a:rPr sz="1800" i="1" dirty="0">
                <a:solidFill>
                  <a:srgbClr val="00AF50"/>
                </a:solidFill>
                <a:latin typeface="Comic Sans MS"/>
                <a:cs typeface="Comic Sans MS"/>
              </a:rPr>
              <a:t> the</a:t>
            </a:r>
            <a:r>
              <a:rPr sz="1800" i="1" spc="-10" dirty="0">
                <a:solidFill>
                  <a:srgbClr val="00AF50"/>
                </a:solidFill>
                <a:latin typeface="Comic Sans MS"/>
                <a:cs typeface="Comic Sans MS"/>
              </a:rPr>
              <a:t> </a:t>
            </a:r>
            <a:r>
              <a:rPr sz="1800" i="1" spc="-5" dirty="0">
                <a:solidFill>
                  <a:srgbClr val="00AF50"/>
                </a:solidFill>
                <a:latin typeface="Comic Sans MS"/>
                <a:cs typeface="Comic Sans MS"/>
              </a:rPr>
              <a:t>right</a:t>
            </a:r>
            <a:r>
              <a:rPr sz="1800" i="1" spc="-15" dirty="0">
                <a:solidFill>
                  <a:srgbClr val="00AF50"/>
                </a:solidFill>
                <a:latin typeface="Comic Sans MS"/>
                <a:cs typeface="Comic Sans MS"/>
              </a:rPr>
              <a:t> </a:t>
            </a:r>
            <a:r>
              <a:rPr sz="1800" i="1" spc="-5" dirty="0">
                <a:solidFill>
                  <a:srgbClr val="00AF50"/>
                </a:solidFill>
                <a:latin typeface="Comic Sans MS"/>
                <a:cs typeface="Comic Sans MS"/>
              </a:rPr>
              <a:t>to</a:t>
            </a:r>
            <a:r>
              <a:rPr sz="1800" i="1" spc="10" dirty="0">
                <a:solidFill>
                  <a:srgbClr val="00AF50"/>
                </a:solidFill>
                <a:latin typeface="Comic Sans MS"/>
                <a:cs typeface="Comic Sans MS"/>
              </a:rPr>
              <a:t> </a:t>
            </a:r>
            <a:r>
              <a:rPr sz="1800" i="1" spc="-5" dirty="0">
                <a:solidFill>
                  <a:srgbClr val="00AF50"/>
                </a:solidFill>
                <a:latin typeface="Comic Sans MS"/>
                <a:cs typeface="Comic Sans MS"/>
              </a:rPr>
              <a:t>withdraw</a:t>
            </a:r>
            <a:r>
              <a:rPr sz="1800" i="1" dirty="0">
                <a:solidFill>
                  <a:srgbClr val="00AF50"/>
                </a:solidFill>
                <a:latin typeface="Comic Sans MS"/>
                <a:cs typeface="Comic Sans MS"/>
              </a:rPr>
              <a:t> children</a:t>
            </a:r>
            <a:r>
              <a:rPr sz="1800" i="1" spc="5" dirty="0">
                <a:solidFill>
                  <a:srgbClr val="00AF50"/>
                </a:solidFill>
                <a:latin typeface="Comic Sans MS"/>
                <a:cs typeface="Comic Sans MS"/>
              </a:rPr>
              <a:t> </a:t>
            </a:r>
            <a:r>
              <a:rPr sz="1800" i="1" spc="-5" dirty="0">
                <a:solidFill>
                  <a:srgbClr val="00AF50"/>
                </a:solidFill>
                <a:latin typeface="Comic Sans MS"/>
                <a:cs typeface="Comic Sans MS"/>
              </a:rPr>
              <a:t>from Relationships</a:t>
            </a:r>
            <a:r>
              <a:rPr sz="1800" i="1" spc="-20" dirty="0">
                <a:solidFill>
                  <a:srgbClr val="00AF50"/>
                </a:solidFill>
                <a:latin typeface="Comic Sans MS"/>
                <a:cs typeface="Comic Sans MS"/>
              </a:rPr>
              <a:t> </a:t>
            </a:r>
            <a:r>
              <a:rPr sz="1800" i="1" dirty="0">
                <a:solidFill>
                  <a:srgbClr val="00AF50"/>
                </a:solidFill>
                <a:latin typeface="Comic Sans MS"/>
                <a:cs typeface="Comic Sans MS"/>
              </a:rPr>
              <a:t>or</a:t>
            </a:r>
            <a:r>
              <a:rPr sz="1800" i="1" spc="5" dirty="0">
                <a:solidFill>
                  <a:srgbClr val="00AF50"/>
                </a:solidFill>
                <a:latin typeface="Comic Sans MS"/>
                <a:cs typeface="Comic Sans MS"/>
              </a:rPr>
              <a:t> </a:t>
            </a:r>
            <a:r>
              <a:rPr sz="1800" i="1" spc="-5" dirty="0">
                <a:solidFill>
                  <a:srgbClr val="00AF50"/>
                </a:solidFill>
                <a:latin typeface="Comic Sans MS"/>
                <a:cs typeface="Comic Sans MS"/>
              </a:rPr>
              <a:t>Health</a:t>
            </a:r>
            <a:r>
              <a:rPr sz="1800" i="1" spc="5" dirty="0">
                <a:solidFill>
                  <a:srgbClr val="00AF50"/>
                </a:solidFill>
                <a:latin typeface="Comic Sans MS"/>
                <a:cs typeface="Comic Sans MS"/>
              </a:rPr>
              <a:t> </a:t>
            </a:r>
            <a:r>
              <a:rPr sz="1800" i="1" spc="-5" dirty="0">
                <a:solidFill>
                  <a:srgbClr val="00AF50"/>
                </a:solidFill>
                <a:latin typeface="Comic Sans MS"/>
                <a:cs typeface="Comic Sans MS"/>
              </a:rPr>
              <a:t>Education.</a:t>
            </a:r>
            <a:endParaRPr sz="1800" dirty="0">
              <a:latin typeface="Comic Sans MS"/>
              <a:cs typeface="Comic Sans MS"/>
            </a:endParaRPr>
          </a:p>
          <a:p>
            <a:pPr marL="195580" indent="-182880">
              <a:lnSpc>
                <a:spcPct val="100000"/>
              </a:lnSpc>
              <a:spcBef>
                <a:spcPts val="1145"/>
              </a:spcBef>
              <a:buChar char="-"/>
              <a:tabLst>
                <a:tab pos="195580" algn="l"/>
              </a:tabLst>
            </a:pPr>
            <a:r>
              <a:rPr sz="2000" dirty="0">
                <a:latin typeface="Comic Sans MS"/>
                <a:cs typeface="Comic Sans MS"/>
              </a:rPr>
              <a:t>Does</a:t>
            </a:r>
            <a:r>
              <a:rPr sz="2000" spc="-20" dirty="0">
                <a:latin typeface="Comic Sans MS"/>
                <a:cs typeface="Comic Sans MS"/>
              </a:rPr>
              <a:t> </a:t>
            </a:r>
            <a:r>
              <a:rPr sz="2000" dirty="0">
                <a:latin typeface="Comic Sans MS"/>
                <a:cs typeface="Comic Sans MS"/>
              </a:rPr>
              <a:t>the</a:t>
            </a:r>
            <a:r>
              <a:rPr sz="2000" spc="-15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new</a:t>
            </a:r>
            <a:r>
              <a:rPr sz="2000" dirty="0">
                <a:latin typeface="Comic Sans MS"/>
                <a:cs typeface="Comic Sans MS"/>
              </a:rPr>
              <a:t> RSE</a:t>
            </a:r>
            <a:r>
              <a:rPr sz="2000" spc="-10" dirty="0">
                <a:latin typeface="Comic Sans MS"/>
                <a:cs typeface="Comic Sans MS"/>
              </a:rPr>
              <a:t> </a:t>
            </a:r>
            <a:r>
              <a:rPr sz="2000" dirty="0">
                <a:latin typeface="Comic Sans MS"/>
                <a:cs typeface="Comic Sans MS"/>
              </a:rPr>
              <a:t>curriculum</a:t>
            </a:r>
            <a:r>
              <a:rPr sz="2000" spc="-25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take</a:t>
            </a:r>
            <a:r>
              <a:rPr sz="2000" spc="-10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into</a:t>
            </a:r>
            <a:r>
              <a:rPr sz="2000" spc="-15" dirty="0">
                <a:latin typeface="Comic Sans MS"/>
                <a:cs typeface="Comic Sans MS"/>
              </a:rPr>
              <a:t> </a:t>
            </a:r>
            <a:r>
              <a:rPr sz="2000" dirty="0">
                <a:latin typeface="Comic Sans MS"/>
                <a:cs typeface="Comic Sans MS"/>
              </a:rPr>
              <a:t>account</a:t>
            </a:r>
            <a:r>
              <a:rPr sz="2000" spc="-35" dirty="0">
                <a:latin typeface="Comic Sans MS"/>
                <a:cs typeface="Comic Sans MS"/>
              </a:rPr>
              <a:t> </a:t>
            </a:r>
            <a:r>
              <a:rPr sz="2000" spc="-5" dirty="0">
                <a:latin typeface="Comic Sans MS"/>
                <a:cs typeface="Comic Sans MS"/>
              </a:rPr>
              <a:t>faith?</a:t>
            </a:r>
            <a:endParaRPr sz="2000" dirty="0">
              <a:latin typeface="Comic Sans MS"/>
              <a:cs typeface="Comic Sans MS"/>
            </a:endParaRPr>
          </a:p>
          <a:p>
            <a:pPr marL="12700" marR="43815">
              <a:lnSpc>
                <a:spcPct val="150000"/>
              </a:lnSpc>
              <a:spcBef>
                <a:spcPts val="60"/>
              </a:spcBef>
            </a:pPr>
            <a:r>
              <a:rPr sz="1800" i="1" dirty="0">
                <a:solidFill>
                  <a:srgbClr val="00AF50"/>
                </a:solidFill>
                <a:latin typeface="Comic Sans MS"/>
                <a:cs typeface="Comic Sans MS"/>
              </a:rPr>
              <a:t>The </a:t>
            </a:r>
            <a:r>
              <a:rPr sz="1800" i="1" spc="-5" dirty="0">
                <a:solidFill>
                  <a:srgbClr val="00AF50"/>
                </a:solidFill>
                <a:latin typeface="Comic Sans MS"/>
                <a:cs typeface="Comic Sans MS"/>
              </a:rPr>
              <a:t>DfE states </a:t>
            </a:r>
            <a:r>
              <a:rPr sz="1800" i="1" dirty="0">
                <a:solidFill>
                  <a:srgbClr val="00AF50"/>
                </a:solidFill>
                <a:latin typeface="Comic Sans MS"/>
                <a:cs typeface="Comic Sans MS"/>
              </a:rPr>
              <a:t>that </a:t>
            </a:r>
            <a:r>
              <a:rPr sz="1800" i="1" spc="-5" dirty="0">
                <a:solidFill>
                  <a:srgbClr val="00AF50"/>
                </a:solidFill>
                <a:latin typeface="Comic Sans MS"/>
                <a:cs typeface="Comic Sans MS"/>
              </a:rPr>
              <a:t>Relationships Education </a:t>
            </a:r>
            <a:r>
              <a:rPr sz="1800" i="1" dirty="0">
                <a:solidFill>
                  <a:srgbClr val="00AF50"/>
                </a:solidFill>
                <a:latin typeface="Comic Sans MS"/>
                <a:cs typeface="Comic Sans MS"/>
              </a:rPr>
              <a:t>has </a:t>
            </a:r>
            <a:r>
              <a:rPr sz="1800" i="1" spc="-5" dirty="0">
                <a:solidFill>
                  <a:srgbClr val="00AF50"/>
                </a:solidFill>
                <a:latin typeface="Comic Sans MS"/>
                <a:cs typeface="Comic Sans MS"/>
              </a:rPr>
              <a:t>been designed to </a:t>
            </a:r>
            <a:r>
              <a:rPr sz="1800" i="1" dirty="0">
                <a:solidFill>
                  <a:srgbClr val="00AF50"/>
                </a:solidFill>
                <a:latin typeface="Comic Sans MS"/>
                <a:cs typeface="Comic Sans MS"/>
              </a:rPr>
              <a:t>help children </a:t>
            </a:r>
            <a:r>
              <a:rPr sz="1800" i="1" spc="-5" dirty="0">
                <a:solidFill>
                  <a:srgbClr val="00AF50"/>
                </a:solidFill>
                <a:latin typeface="Comic Sans MS"/>
                <a:cs typeface="Comic Sans MS"/>
              </a:rPr>
              <a:t>from </a:t>
            </a:r>
            <a:r>
              <a:rPr sz="1800" i="1" dirty="0">
                <a:solidFill>
                  <a:srgbClr val="00AF50"/>
                </a:solidFill>
                <a:latin typeface="Comic Sans MS"/>
                <a:cs typeface="Comic Sans MS"/>
              </a:rPr>
              <a:t>all </a:t>
            </a:r>
            <a:r>
              <a:rPr sz="1800" i="1" spc="-5" dirty="0">
                <a:solidFill>
                  <a:srgbClr val="00AF50"/>
                </a:solidFill>
                <a:latin typeface="Comic Sans MS"/>
                <a:cs typeface="Comic Sans MS"/>
              </a:rPr>
              <a:t>backgrounds build </a:t>
            </a:r>
            <a:r>
              <a:rPr sz="1800" i="1" spc="-525" dirty="0">
                <a:solidFill>
                  <a:srgbClr val="00AF50"/>
                </a:solidFill>
                <a:latin typeface="Comic Sans MS"/>
                <a:cs typeface="Comic Sans MS"/>
              </a:rPr>
              <a:t> </a:t>
            </a:r>
            <a:r>
              <a:rPr sz="1800" i="1" dirty="0">
                <a:solidFill>
                  <a:srgbClr val="00AF50"/>
                </a:solidFill>
                <a:latin typeface="Comic Sans MS"/>
                <a:cs typeface="Comic Sans MS"/>
              </a:rPr>
              <a:t>positive and safe </a:t>
            </a:r>
            <a:r>
              <a:rPr sz="1800" i="1" spc="-5" dirty="0">
                <a:solidFill>
                  <a:srgbClr val="00AF50"/>
                </a:solidFill>
                <a:latin typeface="Comic Sans MS"/>
                <a:cs typeface="Comic Sans MS"/>
              </a:rPr>
              <a:t>relationships, </a:t>
            </a:r>
            <a:r>
              <a:rPr sz="1800" i="1" dirty="0">
                <a:solidFill>
                  <a:srgbClr val="00AF50"/>
                </a:solidFill>
                <a:latin typeface="Comic Sans MS"/>
                <a:cs typeface="Comic Sans MS"/>
              </a:rPr>
              <a:t>and </a:t>
            </a:r>
            <a:r>
              <a:rPr sz="1800" i="1" spc="-5" dirty="0">
                <a:solidFill>
                  <a:srgbClr val="00AF50"/>
                </a:solidFill>
                <a:latin typeface="Comic Sans MS"/>
                <a:cs typeface="Comic Sans MS"/>
              </a:rPr>
              <a:t>to </a:t>
            </a:r>
            <a:r>
              <a:rPr sz="1800" i="1" dirty="0">
                <a:solidFill>
                  <a:srgbClr val="00AF50"/>
                </a:solidFill>
                <a:latin typeface="Comic Sans MS"/>
                <a:cs typeface="Comic Sans MS"/>
              </a:rPr>
              <a:t>thrive </a:t>
            </a:r>
            <a:r>
              <a:rPr sz="1800" i="1" spc="-5" dirty="0">
                <a:solidFill>
                  <a:srgbClr val="00AF50"/>
                </a:solidFill>
                <a:latin typeface="Comic Sans MS"/>
                <a:cs typeface="Comic Sans MS"/>
              </a:rPr>
              <a:t>in modern Britain </a:t>
            </a:r>
            <a:r>
              <a:rPr sz="1800" i="1" dirty="0">
                <a:solidFill>
                  <a:srgbClr val="00AF50"/>
                </a:solidFill>
                <a:latin typeface="Comic Sans MS"/>
                <a:cs typeface="Comic Sans MS"/>
              </a:rPr>
              <a:t>– </a:t>
            </a:r>
            <a:r>
              <a:rPr sz="1800" i="1" spc="-5" dirty="0">
                <a:solidFill>
                  <a:srgbClr val="00AF50"/>
                </a:solidFill>
                <a:latin typeface="Comic Sans MS"/>
                <a:cs typeface="Comic Sans MS"/>
              </a:rPr>
              <a:t>this </a:t>
            </a:r>
            <a:r>
              <a:rPr sz="1800" i="1" dirty="0">
                <a:solidFill>
                  <a:srgbClr val="00AF50"/>
                </a:solidFill>
                <a:latin typeface="Comic Sans MS"/>
                <a:cs typeface="Comic Sans MS"/>
              </a:rPr>
              <a:t>means </a:t>
            </a:r>
            <a:r>
              <a:rPr sz="1800" i="1" spc="-5" dirty="0">
                <a:solidFill>
                  <a:srgbClr val="00AF50"/>
                </a:solidFill>
                <a:latin typeface="Comic Sans MS"/>
                <a:cs typeface="Comic Sans MS"/>
              </a:rPr>
              <a:t>taking into </a:t>
            </a:r>
            <a:r>
              <a:rPr sz="1800" i="1" dirty="0">
                <a:solidFill>
                  <a:srgbClr val="00AF50"/>
                </a:solidFill>
                <a:latin typeface="Comic Sans MS"/>
                <a:cs typeface="Comic Sans MS"/>
              </a:rPr>
              <a:t>account the </a:t>
            </a:r>
            <a:r>
              <a:rPr sz="1800" i="1" spc="5" dirty="0">
                <a:solidFill>
                  <a:srgbClr val="00AF50"/>
                </a:solidFill>
                <a:latin typeface="Comic Sans MS"/>
                <a:cs typeface="Comic Sans MS"/>
              </a:rPr>
              <a:t> </a:t>
            </a:r>
            <a:r>
              <a:rPr sz="1800" i="1" spc="-5" dirty="0">
                <a:solidFill>
                  <a:srgbClr val="00AF50"/>
                </a:solidFill>
                <a:latin typeface="Comic Sans MS"/>
                <a:cs typeface="Comic Sans MS"/>
              </a:rPr>
              <a:t>religious</a:t>
            </a:r>
            <a:r>
              <a:rPr sz="1800" i="1" spc="-30" dirty="0">
                <a:solidFill>
                  <a:srgbClr val="00AF50"/>
                </a:solidFill>
                <a:latin typeface="Comic Sans MS"/>
                <a:cs typeface="Comic Sans MS"/>
              </a:rPr>
              <a:t> </a:t>
            </a:r>
            <a:r>
              <a:rPr sz="1800" i="1" spc="-5" dirty="0">
                <a:solidFill>
                  <a:srgbClr val="00AF50"/>
                </a:solidFill>
                <a:latin typeface="Comic Sans MS"/>
                <a:cs typeface="Comic Sans MS"/>
              </a:rPr>
              <a:t>background</a:t>
            </a:r>
            <a:r>
              <a:rPr sz="1800" i="1" spc="-15" dirty="0">
                <a:solidFill>
                  <a:srgbClr val="00AF50"/>
                </a:solidFill>
                <a:latin typeface="Comic Sans MS"/>
                <a:cs typeface="Comic Sans MS"/>
              </a:rPr>
              <a:t> </a:t>
            </a:r>
            <a:r>
              <a:rPr sz="1800" i="1" dirty="0">
                <a:solidFill>
                  <a:srgbClr val="00AF50"/>
                </a:solidFill>
                <a:latin typeface="Comic Sans MS"/>
                <a:cs typeface="Comic Sans MS"/>
              </a:rPr>
              <a:t>of </a:t>
            </a:r>
            <a:r>
              <a:rPr sz="1800" i="1" spc="-5" dirty="0">
                <a:solidFill>
                  <a:srgbClr val="00AF50"/>
                </a:solidFill>
                <a:latin typeface="Comic Sans MS"/>
                <a:cs typeface="Comic Sans MS"/>
              </a:rPr>
              <a:t>pupils</a:t>
            </a:r>
            <a:r>
              <a:rPr sz="1800" i="1" spc="5" dirty="0">
                <a:solidFill>
                  <a:srgbClr val="00AF50"/>
                </a:solidFill>
                <a:latin typeface="Comic Sans MS"/>
                <a:cs typeface="Comic Sans MS"/>
              </a:rPr>
              <a:t> </a:t>
            </a:r>
            <a:r>
              <a:rPr sz="1800" i="1" spc="-5" dirty="0">
                <a:solidFill>
                  <a:srgbClr val="00AF50"/>
                </a:solidFill>
                <a:latin typeface="Comic Sans MS"/>
                <a:cs typeface="Comic Sans MS"/>
              </a:rPr>
              <a:t>when</a:t>
            </a:r>
            <a:r>
              <a:rPr sz="1800" i="1" spc="-20" dirty="0">
                <a:solidFill>
                  <a:srgbClr val="00AF50"/>
                </a:solidFill>
                <a:latin typeface="Comic Sans MS"/>
                <a:cs typeface="Comic Sans MS"/>
              </a:rPr>
              <a:t> </a:t>
            </a:r>
            <a:r>
              <a:rPr sz="1800" i="1" dirty="0">
                <a:solidFill>
                  <a:srgbClr val="00AF50"/>
                </a:solidFill>
                <a:latin typeface="Comic Sans MS"/>
                <a:cs typeface="Comic Sans MS"/>
              </a:rPr>
              <a:t>planning</a:t>
            </a:r>
            <a:r>
              <a:rPr sz="1800" i="1" spc="-45" dirty="0">
                <a:solidFill>
                  <a:srgbClr val="00AF50"/>
                </a:solidFill>
                <a:latin typeface="Comic Sans MS"/>
                <a:cs typeface="Comic Sans MS"/>
              </a:rPr>
              <a:t> </a:t>
            </a:r>
            <a:r>
              <a:rPr sz="1800" i="1" spc="-5" dirty="0">
                <a:solidFill>
                  <a:srgbClr val="00AF50"/>
                </a:solidFill>
                <a:latin typeface="Comic Sans MS"/>
                <a:cs typeface="Comic Sans MS"/>
              </a:rPr>
              <a:t>teaching,</a:t>
            </a:r>
            <a:r>
              <a:rPr sz="1800" i="1" spc="-25" dirty="0">
                <a:solidFill>
                  <a:srgbClr val="00AF50"/>
                </a:solidFill>
                <a:latin typeface="Comic Sans MS"/>
                <a:cs typeface="Comic Sans MS"/>
              </a:rPr>
              <a:t> </a:t>
            </a:r>
            <a:r>
              <a:rPr sz="1800" i="1" dirty="0">
                <a:solidFill>
                  <a:srgbClr val="00AF50"/>
                </a:solidFill>
                <a:latin typeface="Comic Sans MS"/>
                <a:cs typeface="Comic Sans MS"/>
              </a:rPr>
              <a:t>so </a:t>
            </a:r>
            <a:r>
              <a:rPr sz="1800" i="1" spc="-5" dirty="0">
                <a:solidFill>
                  <a:srgbClr val="00AF50"/>
                </a:solidFill>
                <a:latin typeface="Comic Sans MS"/>
                <a:cs typeface="Comic Sans MS"/>
              </a:rPr>
              <a:t>that</a:t>
            </a:r>
            <a:r>
              <a:rPr sz="1800" i="1" spc="-10" dirty="0">
                <a:solidFill>
                  <a:srgbClr val="00AF50"/>
                </a:solidFill>
                <a:latin typeface="Comic Sans MS"/>
                <a:cs typeface="Comic Sans MS"/>
              </a:rPr>
              <a:t> </a:t>
            </a:r>
            <a:r>
              <a:rPr sz="1800" i="1" spc="-5" dirty="0">
                <a:solidFill>
                  <a:srgbClr val="00AF50"/>
                </a:solidFill>
                <a:latin typeface="Comic Sans MS"/>
                <a:cs typeface="Comic Sans MS"/>
              </a:rPr>
              <a:t>topics</a:t>
            </a:r>
            <a:r>
              <a:rPr sz="1800" i="1" dirty="0">
                <a:solidFill>
                  <a:srgbClr val="00AF50"/>
                </a:solidFill>
                <a:latin typeface="Comic Sans MS"/>
                <a:cs typeface="Comic Sans MS"/>
              </a:rPr>
              <a:t> are </a:t>
            </a:r>
            <a:r>
              <a:rPr sz="1800" i="1" spc="-5" dirty="0">
                <a:solidFill>
                  <a:srgbClr val="00AF50"/>
                </a:solidFill>
                <a:latin typeface="Comic Sans MS"/>
                <a:cs typeface="Comic Sans MS"/>
              </a:rPr>
              <a:t>appropriately</a:t>
            </a:r>
            <a:r>
              <a:rPr sz="1800" i="1" spc="35" dirty="0">
                <a:solidFill>
                  <a:srgbClr val="00AF50"/>
                </a:solidFill>
                <a:latin typeface="Comic Sans MS"/>
                <a:cs typeface="Comic Sans MS"/>
              </a:rPr>
              <a:t> </a:t>
            </a:r>
            <a:r>
              <a:rPr sz="1800" i="1" spc="-5" dirty="0">
                <a:solidFill>
                  <a:srgbClr val="00AF50"/>
                </a:solidFill>
                <a:latin typeface="Comic Sans MS"/>
                <a:cs typeface="Comic Sans MS"/>
              </a:rPr>
              <a:t>handled.</a:t>
            </a:r>
            <a:endParaRPr sz="1800" dirty="0">
              <a:latin typeface="Comic Sans MS"/>
              <a:cs typeface="Comic Sans MS"/>
            </a:endParaRPr>
          </a:p>
        </p:txBody>
      </p:sp>
      <p:pic>
        <p:nvPicPr>
          <p:cNvPr id="6" name="Picture 5" descr="cid:27453D41-2643-4B04-B573-3F50A3C7F737"/>
          <p:cNvPicPr/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448" y="238346"/>
            <a:ext cx="833831" cy="763966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 descr="cid:27453D41-2643-4B04-B573-3F50A3C7F737"/>
          <p:cNvPicPr/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71980" y="309456"/>
            <a:ext cx="833831" cy="76396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954907" y="311276"/>
            <a:ext cx="3921760" cy="5137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dirty="0"/>
              <a:t>What</a:t>
            </a:r>
            <a:r>
              <a:rPr sz="3200" spc="-30" dirty="0"/>
              <a:t> </a:t>
            </a:r>
            <a:r>
              <a:rPr sz="3200" dirty="0"/>
              <a:t>happens</a:t>
            </a:r>
            <a:r>
              <a:rPr sz="3200" spc="-40" dirty="0"/>
              <a:t> </a:t>
            </a:r>
            <a:r>
              <a:rPr sz="3200" spc="-5" dirty="0"/>
              <a:t>next?</a:t>
            </a:r>
            <a:endParaRPr sz="3200"/>
          </a:p>
        </p:txBody>
      </p:sp>
      <p:sp>
        <p:nvSpPr>
          <p:cNvPr id="3" name="object 3"/>
          <p:cNvSpPr txBox="1"/>
          <p:nvPr/>
        </p:nvSpPr>
        <p:spPr>
          <a:xfrm>
            <a:off x="247294" y="1566798"/>
            <a:ext cx="11591290" cy="33178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5080" indent="-342900">
              <a:lnSpc>
                <a:spcPct val="150000"/>
              </a:lnSpc>
              <a:spcBef>
                <a:spcPts val="100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400" spc="-5" dirty="0">
                <a:latin typeface="Comic Sans MS"/>
                <a:cs typeface="Comic Sans MS"/>
              </a:rPr>
              <a:t>Over the following weeks we will </a:t>
            </a:r>
            <a:r>
              <a:rPr sz="2400" dirty="0">
                <a:latin typeface="Comic Sans MS"/>
                <a:cs typeface="Comic Sans MS"/>
              </a:rPr>
              <a:t>be conducting </a:t>
            </a:r>
            <a:r>
              <a:rPr sz="2400" spc="-5" dirty="0">
                <a:latin typeface="Comic Sans MS"/>
                <a:cs typeface="Comic Sans MS"/>
              </a:rPr>
              <a:t>consultations with </a:t>
            </a:r>
            <a:r>
              <a:rPr sz="2400" dirty="0">
                <a:latin typeface="Comic Sans MS"/>
                <a:cs typeface="Comic Sans MS"/>
              </a:rPr>
              <a:t>our school </a:t>
            </a:r>
            <a:r>
              <a:rPr sz="2400" spc="5" dirty="0">
                <a:latin typeface="Comic Sans MS"/>
                <a:cs typeface="Comic Sans MS"/>
              </a:rPr>
              <a:t> </a:t>
            </a:r>
            <a:r>
              <a:rPr sz="2400" spc="-5" dirty="0">
                <a:latin typeface="Comic Sans MS"/>
                <a:cs typeface="Comic Sans MS"/>
              </a:rPr>
              <a:t>community</a:t>
            </a:r>
            <a:r>
              <a:rPr sz="2400" spc="10" dirty="0">
                <a:latin typeface="Comic Sans MS"/>
                <a:cs typeface="Comic Sans MS"/>
              </a:rPr>
              <a:t> </a:t>
            </a:r>
            <a:r>
              <a:rPr sz="2400" spc="-5" dirty="0">
                <a:latin typeface="Comic Sans MS"/>
                <a:cs typeface="Comic Sans MS"/>
              </a:rPr>
              <a:t>in</a:t>
            </a:r>
            <a:r>
              <a:rPr sz="2400" spc="10" dirty="0">
                <a:latin typeface="Comic Sans MS"/>
                <a:cs typeface="Comic Sans MS"/>
              </a:rPr>
              <a:t> </a:t>
            </a:r>
            <a:r>
              <a:rPr sz="2400" spc="-5" dirty="0">
                <a:latin typeface="Comic Sans MS"/>
                <a:cs typeface="Comic Sans MS"/>
              </a:rPr>
              <a:t>order</a:t>
            </a:r>
            <a:r>
              <a:rPr sz="2400" dirty="0">
                <a:latin typeface="Comic Sans MS"/>
                <a:cs typeface="Comic Sans MS"/>
              </a:rPr>
              <a:t> </a:t>
            </a:r>
            <a:r>
              <a:rPr sz="2400" spc="-5" dirty="0">
                <a:latin typeface="Comic Sans MS"/>
                <a:cs typeface="Comic Sans MS"/>
              </a:rPr>
              <a:t>to</a:t>
            </a:r>
            <a:r>
              <a:rPr sz="2400" spc="-15" dirty="0">
                <a:latin typeface="Comic Sans MS"/>
                <a:cs typeface="Comic Sans MS"/>
              </a:rPr>
              <a:t> </a:t>
            </a:r>
            <a:r>
              <a:rPr sz="2400" spc="-5" dirty="0">
                <a:latin typeface="Comic Sans MS"/>
                <a:cs typeface="Comic Sans MS"/>
              </a:rPr>
              <a:t>inform</a:t>
            </a:r>
            <a:r>
              <a:rPr sz="2400" spc="-10" dirty="0">
                <a:latin typeface="Comic Sans MS"/>
                <a:cs typeface="Comic Sans MS"/>
              </a:rPr>
              <a:t> </a:t>
            </a:r>
            <a:r>
              <a:rPr sz="2400" dirty="0">
                <a:latin typeface="Comic Sans MS"/>
                <a:cs typeface="Comic Sans MS"/>
              </a:rPr>
              <a:t>our </a:t>
            </a:r>
            <a:r>
              <a:rPr sz="2400" spc="-5" dirty="0">
                <a:latin typeface="Comic Sans MS"/>
                <a:cs typeface="Comic Sans MS"/>
              </a:rPr>
              <a:t>draft Relationships</a:t>
            </a:r>
            <a:r>
              <a:rPr sz="2400" spc="-10" dirty="0">
                <a:latin typeface="Comic Sans MS"/>
                <a:cs typeface="Comic Sans MS"/>
              </a:rPr>
              <a:t> </a:t>
            </a:r>
            <a:r>
              <a:rPr sz="2400" dirty="0">
                <a:latin typeface="Comic Sans MS"/>
                <a:cs typeface="Comic Sans MS"/>
              </a:rPr>
              <a:t>and</a:t>
            </a:r>
            <a:r>
              <a:rPr sz="2400" spc="5" dirty="0">
                <a:latin typeface="Comic Sans MS"/>
                <a:cs typeface="Comic Sans MS"/>
              </a:rPr>
              <a:t> </a:t>
            </a:r>
            <a:r>
              <a:rPr sz="2400" dirty="0">
                <a:latin typeface="Comic Sans MS"/>
                <a:cs typeface="Comic Sans MS"/>
              </a:rPr>
              <a:t>Sex</a:t>
            </a:r>
            <a:r>
              <a:rPr sz="2400" spc="-25" dirty="0">
                <a:latin typeface="Comic Sans MS"/>
                <a:cs typeface="Comic Sans MS"/>
              </a:rPr>
              <a:t> </a:t>
            </a:r>
            <a:r>
              <a:rPr sz="2400" spc="-5" dirty="0">
                <a:latin typeface="Comic Sans MS"/>
                <a:cs typeface="Comic Sans MS"/>
              </a:rPr>
              <a:t>Education</a:t>
            </a:r>
            <a:r>
              <a:rPr sz="2400" spc="15" dirty="0">
                <a:latin typeface="Comic Sans MS"/>
                <a:cs typeface="Comic Sans MS"/>
              </a:rPr>
              <a:t> </a:t>
            </a:r>
            <a:r>
              <a:rPr sz="2400" dirty="0">
                <a:latin typeface="Comic Sans MS"/>
                <a:cs typeface="Comic Sans MS"/>
              </a:rPr>
              <a:t>Policy.</a:t>
            </a:r>
          </a:p>
          <a:p>
            <a:pPr marL="355600" marR="54610" indent="-342900">
              <a:lnSpc>
                <a:spcPct val="150000"/>
              </a:lnSpc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400" dirty="0">
                <a:latin typeface="Comic Sans MS"/>
                <a:cs typeface="Comic Sans MS"/>
              </a:rPr>
              <a:t>Please complete </a:t>
            </a:r>
            <a:r>
              <a:rPr sz="2400" spc="-5" dirty="0">
                <a:latin typeface="Comic Sans MS"/>
                <a:cs typeface="Comic Sans MS"/>
              </a:rPr>
              <a:t>the Consultation Questionnaire to provide </a:t>
            </a:r>
            <a:r>
              <a:rPr sz="2400" dirty="0">
                <a:latin typeface="Comic Sans MS"/>
                <a:cs typeface="Comic Sans MS"/>
              </a:rPr>
              <a:t>feedback </a:t>
            </a:r>
            <a:r>
              <a:rPr sz="2400" spc="-10" dirty="0">
                <a:latin typeface="Comic Sans MS"/>
                <a:cs typeface="Comic Sans MS"/>
              </a:rPr>
              <a:t>and </a:t>
            </a:r>
            <a:r>
              <a:rPr sz="2400" dirty="0">
                <a:latin typeface="Comic Sans MS"/>
                <a:cs typeface="Comic Sans MS"/>
              </a:rPr>
              <a:t>share </a:t>
            </a:r>
            <a:r>
              <a:rPr sz="2400" spc="-705" dirty="0">
                <a:latin typeface="Comic Sans MS"/>
                <a:cs typeface="Comic Sans MS"/>
              </a:rPr>
              <a:t> </a:t>
            </a:r>
            <a:r>
              <a:rPr sz="2400" dirty="0">
                <a:latin typeface="Comic Sans MS"/>
                <a:cs typeface="Comic Sans MS"/>
              </a:rPr>
              <a:t>RSE</a:t>
            </a:r>
            <a:r>
              <a:rPr sz="2400" spc="-15" dirty="0">
                <a:latin typeface="Comic Sans MS"/>
                <a:cs typeface="Comic Sans MS"/>
              </a:rPr>
              <a:t> </a:t>
            </a:r>
            <a:r>
              <a:rPr sz="2400" dirty="0">
                <a:latin typeface="Comic Sans MS"/>
                <a:cs typeface="Comic Sans MS"/>
              </a:rPr>
              <a:t>curriculum queries.</a:t>
            </a:r>
          </a:p>
          <a:p>
            <a:pPr marL="355600" indent="-342900">
              <a:lnSpc>
                <a:spcPct val="100000"/>
              </a:lnSpc>
              <a:spcBef>
                <a:spcPts val="1440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400" dirty="0">
                <a:latin typeface="Comic Sans MS"/>
                <a:cs typeface="Comic Sans MS"/>
              </a:rPr>
              <a:t>Teaching</a:t>
            </a:r>
            <a:r>
              <a:rPr sz="2400" spc="-5" dirty="0">
                <a:latin typeface="Comic Sans MS"/>
                <a:cs typeface="Comic Sans MS"/>
              </a:rPr>
              <a:t> staff</a:t>
            </a:r>
            <a:r>
              <a:rPr sz="2400" spc="5" dirty="0">
                <a:latin typeface="Comic Sans MS"/>
                <a:cs typeface="Comic Sans MS"/>
              </a:rPr>
              <a:t> </a:t>
            </a:r>
            <a:r>
              <a:rPr sz="2400" dirty="0">
                <a:latin typeface="Comic Sans MS"/>
                <a:cs typeface="Comic Sans MS"/>
              </a:rPr>
              <a:t>are</a:t>
            </a:r>
            <a:r>
              <a:rPr sz="2400" spc="5" dirty="0">
                <a:latin typeface="Comic Sans MS"/>
                <a:cs typeface="Comic Sans MS"/>
              </a:rPr>
              <a:t> </a:t>
            </a:r>
            <a:r>
              <a:rPr sz="2400" spc="-5" dirty="0">
                <a:latin typeface="Comic Sans MS"/>
                <a:cs typeface="Comic Sans MS"/>
              </a:rPr>
              <a:t>in</a:t>
            </a:r>
            <a:r>
              <a:rPr sz="2400" spc="5" dirty="0">
                <a:latin typeface="Comic Sans MS"/>
                <a:cs typeface="Comic Sans MS"/>
              </a:rPr>
              <a:t> </a:t>
            </a:r>
            <a:r>
              <a:rPr sz="2400" spc="-5" dirty="0">
                <a:latin typeface="Comic Sans MS"/>
                <a:cs typeface="Comic Sans MS"/>
              </a:rPr>
              <a:t>the</a:t>
            </a:r>
            <a:r>
              <a:rPr sz="2400" spc="-10" dirty="0">
                <a:latin typeface="Comic Sans MS"/>
                <a:cs typeface="Comic Sans MS"/>
              </a:rPr>
              <a:t> </a:t>
            </a:r>
            <a:r>
              <a:rPr sz="2400" dirty="0">
                <a:latin typeface="Comic Sans MS"/>
                <a:cs typeface="Comic Sans MS"/>
              </a:rPr>
              <a:t>process</a:t>
            </a:r>
            <a:r>
              <a:rPr sz="2400" spc="-10" dirty="0">
                <a:latin typeface="Comic Sans MS"/>
                <a:cs typeface="Comic Sans MS"/>
              </a:rPr>
              <a:t> </a:t>
            </a:r>
            <a:r>
              <a:rPr sz="2400" dirty="0">
                <a:latin typeface="Comic Sans MS"/>
                <a:cs typeface="Comic Sans MS"/>
              </a:rPr>
              <a:t>of</a:t>
            </a:r>
            <a:r>
              <a:rPr sz="2400" spc="5" dirty="0">
                <a:latin typeface="Comic Sans MS"/>
                <a:cs typeface="Comic Sans MS"/>
              </a:rPr>
              <a:t> </a:t>
            </a:r>
            <a:r>
              <a:rPr sz="2400" spc="-5" dirty="0">
                <a:latin typeface="Comic Sans MS"/>
                <a:cs typeface="Comic Sans MS"/>
              </a:rPr>
              <a:t>designing</a:t>
            </a:r>
            <a:r>
              <a:rPr sz="2400" spc="15" dirty="0">
                <a:latin typeface="Comic Sans MS"/>
                <a:cs typeface="Comic Sans MS"/>
              </a:rPr>
              <a:t> </a:t>
            </a:r>
            <a:r>
              <a:rPr sz="2400" dirty="0">
                <a:latin typeface="Comic Sans MS"/>
                <a:cs typeface="Comic Sans MS"/>
              </a:rPr>
              <a:t>creative</a:t>
            </a:r>
            <a:r>
              <a:rPr sz="2400" spc="-114" dirty="0">
                <a:latin typeface="Comic Sans MS"/>
                <a:cs typeface="Comic Sans MS"/>
              </a:rPr>
              <a:t> </a:t>
            </a:r>
            <a:r>
              <a:rPr sz="2400" spc="-5" dirty="0">
                <a:latin typeface="Comic Sans MS"/>
                <a:cs typeface="Comic Sans MS"/>
              </a:rPr>
              <a:t>lessons</a:t>
            </a:r>
            <a:r>
              <a:rPr sz="2400" spc="-10" dirty="0">
                <a:latin typeface="Comic Sans MS"/>
                <a:cs typeface="Comic Sans MS"/>
              </a:rPr>
              <a:t> </a:t>
            </a:r>
            <a:r>
              <a:rPr sz="2400" spc="-5" dirty="0">
                <a:latin typeface="Comic Sans MS"/>
                <a:cs typeface="Comic Sans MS"/>
              </a:rPr>
              <a:t>which</a:t>
            </a:r>
            <a:r>
              <a:rPr sz="2400" dirty="0">
                <a:latin typeface="Comic Sans MS"/>
                <a:cs typeface="Comic Sans MS"/>
              </a:rPr>
              <a:t> carefully</a:t>
            </a:r>
          </a:p>
          <a:p>
            <a:pPr marL="355600">
              <a:lnSpc>
                <a:spcPct val="100000"/>
              </a:lnSpc>
              <a:spcBef>
                <a:spcPts val="1445"/>
              </a:spcBef>
            </a:pPr>
            <a:r>
              <a:rPr sz="2400" dirty="0">
                <a:latin typeface="Comic Sans MS"/>
                <a:cs typeface="Comic Sans MS"/>
              </a:rPr>
              <a:t>consider</a:t>
            </a:r>
            <a:r>
              <a:rPr sz="2400" spc="-20" dirty="0">
                <a:latin typeface="Comic Sans MS"/>
                <a:cs typeface="Comic Sans MS"/>
              </a:rPr>
              <a:t> </a:t>
            </a:r>
            <a:r>
              <a:rPr sz="2400" spc="-5" dirty="0">
                <a:latin typeface="Comic Sans MS"/>
                <a:cs typeface="Comic Sans MS"/>
              </a:rPr>
              <a:t>resources</a:t>
            </a:r>
            <a:r>
              <a:rPr sz="2400" spc="-25" dirty="0">
                <a:latin typeface="Comic Sans MS"/>
                <a:cs typeface="Comic Sans MS"/>
              </a:rPr>
              <a:t> </a:t>
            </a:r>
            <a:r>
              <a:rPr sz="2400" spc="-5" dirty="0">
                <a:latin typeface="Comic Sans MS"/>
                <a:cs typeface="Comic Sans MS"/>
              </a:rPr>
              <a:t>that</a:t>
            </a:r>
            <a:r>
              <a:rPr sz="2400" spc="-15" dirty="0">
                <a:latin typeface="Comic Sans MS"/>
                <a:cs typeface="Comic Sans MS"/>
              </a:rPr>
              <a:t> </a:t>
            </a:r>
            <a:r>
              <a:rPr sz="2400" spc="-5" dirty="0">
                <a:latin typeface="Comic Sans MS"/>
                <a:cs typeface="Comic Sans MS"/>
              </a:rPr>
              <a:t>will</a:t>
            </a:r>
            <a:r>
              <a:rPr sz="2400" spc="25" dirty="0">
                <a:latin typeface="Comic Sans MS"/>
                <a:cs typeface="Comic Sans MS"/>
              </a:rPr>
              <a:t> </a:t>
            </a:r>
            <a:r>
              <a:rPr sz="2400" spc="-5" dirty="0">
                <a:latin typeface="Comic Sans MS"/>
                <a:cs typeface="Comic Sans MS"/>
              </a:rPr>
              <a:t>appropriately address</a:t>
            </a:r>
            <a:r>
              <a:rPr sz="2400" spc="-20" dirty="0">
                <a:latin typeface="Comic Sans MS"/>
                <a:cs typeface="Comic Sans MS"/>
              </a:rPr>
              <a:t> </a:t>
            </a:r>
            <a:r>
              <a:rPr sz="2400" dirty="0">
                <a:latin typeface="Comic Sans MS"/>
                <a:cs typeface="Comic Sans MS"/>
              </a:rPr>
              <a:t>all </a:t>
            </a:r>
            <a:r>
              <a:rPr sz="2400" spc="-5" dirty="0">
                <a:latin typeface="Comic Sans MS"/>
                <a:cs typeface="Comic Sans MS"/>
              </a:rPr>
              <a:t>topics </a:t>
            </a:r>
            <a:r>
              <a:rPr sz="2400" dirty="0">
                <a:latin typeface="Comic Sans MS"/>
                <a:cs typeface="Comic Sans MS"/>
              </a:rPr>
              <a:t>and </a:t>
            </a:r>
            <a:r>
              <a:rPr sz="2400" spc="-5" dirty="0">
                <a:latin typeface="Comic Sans MS"/>
                <a:cs typeface="Comic Sans MS"/>
              </a:rPr>
              <a:t>areas.</a:t>
            </a:r>
            <a:endParaRPr sz="2400" dirty="0">
              <a:latin typeface="Comic Sans MS"/>
              <a:cs typeface="Comic Sans MS"/>
            </a:endParaRPr>
          </a:p>
        </p:txBody>
      </p:sp>
      <p:pic>
        <p:nvPicPr>
          <p:cNvPr id="6" name="Picture 5" descr="cid:27453D41-2643-4B04-B573-3F50A3C7F737"/>
          <p:cNvPicPr/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448" y="238346"/>
            <a:ext cx="833831" cy="763966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 descr="cid:27453D41-2643-4B04-B573-3F50A3C7F737"/>
          <p:cNvPicPr/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20400" y="311276"/>
            <a:ext cx="833831" cy="76396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</TotalTime>
  <Words>892</Words>
  <Application>Microsoft Office PowerPoint</Application>
  <PresentationFormat>Widescreen</PresentationFormat>
  <Paragraphs>67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Comic Sans MS</vt:lpstr>
      <vt:lpstr>Office Theme</vt:lpstr>
      <vt:lpstr>PowerPoint Presentation</vt:lpstr>
      <vt:lpstr>Why is the Curriculum Changing?</vt:lpstr>
      <vt:lpstr>Why is Relationships and Sex Education important?</vt:lpstr>
      <vt:lpstr>Relationships and Sex Education Curriculum</vt:lpstr>
      <vt:lpstr>Curriculum Delivery</vt:lpstr>
      <vt:lpstr>Science Education Curriculum</vt:lpstr>
      <vt:lpstr>Commonly Asked Questions</vt:lpstr>
      <vt:lpstr>What happens next?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Hannah Thorpe</dc:creator>
  <cp:lastModifiedBy>Keith Leader</cp:lastModifiedBy>
  <cp:revision>9</cp:revision>
  <dcterms:created xsi:type="dcterms:W3CDTF">2021-03-29T12:28:30Z</dcterms:created>
  <dcterms:modified xsi:type="dcterms:W3CDTF">2021-03-29T12:48:45Z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2021-03-20T00:00:00Z</vt:filetime>
  </property>
  <property fmtid="{D5CDD505-2E9C-101B-9397-08002B2CF9AE}" pid="3" name="Creator">
    <vt:lpwstr>Microsoft® PowerPoint® 2019</vt:lpwstr>
  </property>
  <property fmtid="{D5CDD505-2E9C-101B-9397-08002B2CF9AE}" pid="4" name="LastSaved">
    <vt:filetime>2021-03-29T00:00:00Z</vt:filetime>
  </property>
</Properties>
</file>